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256" r:id="rId2"/>
    <p:sldId id="257" r:id="rId3"/>
    <p:sldId id="258" r:id="rId4"/>
    <p:sldId id="260" r:id="rId5"/>
  </p:sldIdLst>
  <p:sldSz cx="12192000" cy="6858000"/>
  <p:notesSz cx="6858000" cy="9144000"/>
  <p:embeddedFontLst>
    <p:embeddedFont>
      <p:font typeface="Roboto Medium" panose="02000000000000000000" pitchFamily="2" charset="0"/>
      <p:regular r:id="rId7"/>
      <p:bold r:id="rId8"/>
      <p:italic r:id="rId9"/>
      <p:boldItalic r:id="rId10"/>
    </p:embeddedFont>
    <p:embeddedFont>
      <p:font typeface="Verdana" panose="020B060403050404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8" roundtripDataSignature="AMtx7miXupobow/PEaEK6il2EcCPopsB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font" Target="fonts/font1.fntdata"/><Relationship Id="rId12" Type="http://schemas.openxmlformats.org/officeDocument/2006/relationships/font" Target="fonts/font6.fntdata"/><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0" Type="http://schemas.openxmlformats.org/officeDocument/2006/relationships/font" Target="fonts/font4.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 name="Google Shape;6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f4f2840a0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 name="Google Shape;74;g2f4f2840a0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 name="Google Shape;75;g2f4f2840a0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4f2840a03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2f4f2840a03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g2f4f2840a03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f4f2840a03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g2f4f2840a03_0_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 name="Google Shape;95;g2f4f2840a03_0_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g2f4f2840a03_0_68"/>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5" name="Google Shape;15;g2f4f2840a03_0_68"/>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g2f4f2840a03_0_6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g2f4f2840a03_0_1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9" name="Google Shape;19;g2f4f2840a03_0_11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
        <p:nvSpPr>
          <p:cNvPr id="20" name="Google Shape;20;g2f4f2840a03_0_11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Google Shape;21;g2f4f2840a03_0_11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g2f4f2840a03_0_1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1">
  <p:cSld name="SECTION_HEADER_1">
    <p:spTree>
      <p:nvGrpSpPr>
        <p:cNvPr id="1" name="Shape 23"/>
        <p:cNvGrpSpPr/>
        <p:nvPr/>
      </p:nvGrpSpPr>
      <p:grpSpPr>
        <a:xfrm>
          <a:off x="0" y="0"/>
          <a:ext cx="0" cy="0"/>
          <a:chOff x="0" y="0"/>
          <a:chExt cx="0" cy="0"/>
        </a:xfrm>
      </p:grpSpPr>
      <p:sp>
        <p:nvSpPr>
          <p:cNvPr id="24" name="Google Shape;24;g2f4f2840a03_0_10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5" name="Google Shape;25;g2f4f2840a03_0_10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1600"/>
              </a:spcBef>
              <a:spcAft>
                <a:spcPts val="0"/>
              </a:spcAft>
              <a:buClr>
                <a:srgbClr val="888888"/>
              </a:buClr>
              <a:buSzPts val="2000"/>
              <a:buNone/>
              <a:defRPr sz="2000">
                <a:solidFill>
                  <a:srgbClr val="888888"/>
                </a:solidFill>
              </a:defRPr>
            </a:lvl2pPr>
            <a:lvl3pPr marL="1371600" lvl="2" indent="-228600" algn="l">
              <a:lnSpc>
                <a:spcPct val="90000"/>
              </a:lnSpc>
              <a:spcBef>
                <a:spcPts val="1600"/>
              </a:spcBef>
              <a:spcAft>
                <a:spcPts val="0"/>
              </a:spcAft>
              <a:buClr>
                <a:srgbClr val="888888"/>
              </a:buClr>
              <a:buSzPts val="1800"/>
              <a:buNone/>
              <a:defRPr sz="1800">
                <a:solidFill>
                  <a:srgbClr val="888888"/>
                </a:solidFill>
              </a:defRPr>
            </a:lvl3pPr>
            <a:lvl4pPr marL="1828800" lvl="3" indent="-228600" algn="l">
              <a:lnSpc>
                <a:spcPct val="90000"/>
              </a:lnSpc>
              <a:spcBef>
                <a:spcPts val="1600"/>
              </a:spcBef>
              <a:spcAft>
                <a:spcPts val="0"/>
              </a:spcAft>
              <a:buClr>
                <a:srgbClr val="888888"/>
              </a:buClr>
              <a:buSzPts val="1600"/>
              <a:buNone/>
              <a:defRPr sz="1600">
                <a:solidFill>
                  <a:srgbClr val="888888"/>
                </a:solidFill>
              </a:defRPr>
            </a:lvl4pPr>
            <a:lvl5pPr marL="2286000" lvl="4" indent="-228600" algn="l">
              <a:lnSpc>
                <a:spcPct val="90000"/>
              </a:lnSpc>
              <a:spcBef>
                <a:spcPts val="1600"/>
              </a:spcBef>
              <a:spcAft>
                <a:spcPts val="0"/>
              </a:spcAft>
              <a:buClr>
                <a:srgbClr val="888888"/>
              </a:buClr>
              <a:buSzPts val="1600"/>
              <a:buNone/>
              <a:defRPr sz="1600">
                <a:solidFill>
                  <a:srgbClr val="888888"/>
                </a:solidFill>
              </a:defRPr>
            </a:lvl5pPr>
            <a:lvl6pPr marL="2743200" lvl="5" indent="-228600" algn="l">
              <a:lnSpc>
                <a:spcPct val="90000"/>
              </a:lnSpc>
              <a:spcBef>
                <a:spcPts val="1600"/>
              </a:spcBef>
              <a:spcAft>
                <a:spcPts val="0"/>
              </a:spcAft>
              <a:buClr>
                <a:srgbClr val="888888"/>
              </a:buClr>
              <a:buSzPts val="1600"/>
              <a:buNone/>
              <a:defRPr sz="1600">
                <a:solidFill>
                  <a:srgbClr val="888888"/>
                </a:solidFill>
              </a:defRPr>
            </a:lvl6pPr>
            <a:lvl7pPr marL="3200400" lvl="6" indent="-228600" algn="l">
              <a:lnSpc>
                <a:spcPct val="90000"/>
              </a:lnSpc>
              <a:spcBef>
                <a:spcPts val="1600"/>
              </a:spcBef>
              <a:spcAft>
                <a:spcPts val="0"/>
              </a:spcAft>
              <a:buClr>
                <a:srgbClr val="888888"/>
              </a:buClr>
              <a:buSzPts val="1600"/>
              <a:buNone/>
              <a:defRPr sz="1600">
                <a:solidFill>
                  <a:srgbClr val="888888"/>
                </a:solidFill>
              </a:defRPr>
            </a:lvl7pPr>
            <a:lvl8pPr marL="3657600" lvl="7" indent="-228600" algn="l">
              <a:lnSpc>
                <a:spcPct val="90000"/>
              </a:lnSpc>
              <a:spcBef>
                <a:spcPts val="1600"/>
              </a:spcBef>
              <a:spcAft>
                <a:spcPts val="0"/>
              </a:spcAft>
              <a:buClr>
                <a:srgbClr val="888888"/>
              </a:buClr>
              <a:buSzPts val="1600"/>
              <a:buNone/>
              <a:defRPr sz="1600">
                <a:solidFill>
                  <a:srgbClr val="888888"/>
                </a:solidFill>
              </a:defRPr>
            </a:lvl8pPr>
            <a:lvl9pPr marL="4114800" lvl="8" indent="-228600" algn="l">
              <a:lnSpc>
                <a:spcPct val="90000"/>
              </a:lnSpc>
              <a:spcBef>
                <a:spcPts val="1600"/>
              </a:spcBef>
              <a:spcAft>
                <a:spcPts val="1600"/>
              </a:spcAft>
              <a:buClr>
                <a:srgbClr val="888888"/>
              </a:buClr>
              <a:buSzPts val="1600"/>
              <a:buNone/>
              <a:defRPr sz="1600">
                <a:solidFill>
                  <a:srgbClr val="888888"/>
                </a:solidFill>
              </a:defRPr>
            </a:lvl9pPr>
          </a:lstStyle>
          <a:p>
            <a:endParaRPr/>
          </a:p>
        </p:txBody>
      </p:sp>
      <p:sp>
        <p:nvSpPr>
          <p:cNvPr id="26" name="Google Shape;26;g2f4f2840a03_0_10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Google Shape;27;g2f4f2840a03_0_10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g2f4f2840a03_0_10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g2f4f2840a03_0_72"/>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31" name="Google Shape;31;g2f4f2840a03_0_7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2"/>
        <p:cNvGrpSpPr/>
        <p:nvPr/>
      </p:nvGrpSpPr>
      <p:grpSpPr>
        <a:xfrm>
          <a:off x="0" y="0"/>
          <a:ext cx="0" cy="0"/>
          <a:chOff x="0" y="0"/>
          <a:chExt cx="0" cy="0"/>
        </a:xfrm>
      </p:grpSpPr>
      <p:sp>
        <p:nvSpPr>
          <p:cNvPr id="33" name="Google Shape;33;g2f4f2840a03_0_75"/>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4" name="Google Shape;34;g2f4f2840a03_0_75"/>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35" name="Google Shape;35;g2f4f2840a03_0_7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6"/>
        <p:cNvGrpSpPr/>
        <p:nvPr/>
      </p:nvGrpSpPr>
      <p:grpSpPr>
        <a:xfrm>
          <a:off x="0" y="0"/>
          <a:ext cx="0" cy="0"/>
          <a:chOff x="0" y="0"/>
          <a:chExt cx="0" cy="0"/>
        </a:xfrm>
      </p:grpSpPr>
      <p:sp>
        <p:nvSpPr>
          <p:cNvPr id="37" name="Google Shape;37;g2f4f2840a03_0_7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8" name="Google Shape;38;g2f4f2840a03_0_79"/>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9" name="Google Shape;39;g2f4f2840a03_0_79"/>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40" name="Google Shape;40;g2f4f2840a03_0_7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g2f4f2840a03_0_8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43" name="Google Shape;43;g2f4f2840a03_0_8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4"/>
        <p:cNvGrpSpPr/>
        <p:nvPr/>
      </p:nvGrpSpPr>
      <p:grpSpPr>
        <a:xfrm>
          <a:off x="0" y="0"/>
          <a:ext cx="0" cy="0"/>
          <a:chOff x="0" y="0"/>
          <a:chExt cx="0" cy="0"/>
        </a:xfrm>
      </p:grpSpPr>
      <p:sp>
        <p:nvSpPr>
          <p:cNvPr id="45" name="Google Shape;45;g2f4f2840a03_0_87"/>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46" name="Google Shape;46;g2f4f2840a03_0_87"/>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47" name="Google Shape;47;g2f4f2840a03_0_8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8"/>
        <p:cNvGrpSpPr/>
        <p:nvPr/>
      </p:nvGrpSpPr>
      <p:grpSpPr>
        <a:xfrm>
          <a:off x="0" y="0"/>
          <a:ext cx="0" cy="0"/>
          <a:chOff x="0" y="0"/>
          <a:chExt cx="0" cy="0"/>
        </a:xfrm>
      </p:grpSpPr>
      <p:sp>
        <p:nvSpPr>
          <p:cNvPr id="49" name="Google Shape;49;g2f4f2840a03_0_91"/>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50" name="Google Shape;50;g2f4f2840a03_0_9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1"/>
        <p:cNvGrpSpPr/>
        <p:nvPr/>
      </p:nvGrpSpPr>
      <p:grpSpPr>
        <a:xfrm>
          <a:off x="0" y="0"/>
          <a:ext cx="0" cy="0"/>
          <a:chOff x="0" y="0"/>
          <a:chExt cx="0" cy="0"/>
        </a:xfrm>
      </p:grpSpPr>
      <p:sp>
        <p:nvSpPr>
          <p:cNvPr id="52" name="Google Shape;52;g2f4f2840a03_0_94"/>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2f4f2840a03_0_94"/>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54" name="Google Shape;54;g2f4f2840a03_0_94"/>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5" name="Google Shape;55;g2f4f2840a03_0_94"/>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56" name="Google Shape;56;g2f4f2840a03_0_9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7"/>
        <p:cNvGrpSpPr/>
        <p:nvPr/>
      </p:nvGrpSpPr>
      <p:grpSpPr>
        <a:xfrm>
          <a:off x="0" y="0"/>
          <a:ext cx="0" cy="0"/>
          <a:chOff x="0" y="0"/>
          <a:chExt cx="0" cy="0"/>
        </a:xfrm>
      </p:grpSpPr>
      <p:sp>
        <p:nvSpPr>
          <p:cNvPr id="58" name="Google Shape;58;g2f4f2840a03_0_100"/>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59" name="Google Shape;59;g2f4f2840a03_0_10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sp>
        <p:nvSpPr>
          <p:cNvPr id="61" name="Google Shape;61;g2f4f2840a03_0_103"/>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62" name="Google Shape;62;g2f4f2840a03_0_103"/>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63" name="Google Shape;63;g2f4f2840a03_0_10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g2f4f2840a03_0_10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9"/>
        <p:cNvGrpSpPr/>
        <p:nvPr/>
      </p:nvGrpSpPr>
      <p:grpSpPr>
        <a:xfrm>
          <a:off x="0" y="0"/>
          <a:ext cx="0" cy="0"/>
          <a:chOff x="0" y="0"/>
          <a:chExt cx="0" cy="0"/>
        </a:xfrm>
      </p:grpSpPr>
      <p:sp>
        <p:nvSpPr>
          <p:cNvPr id="10" name="Google Shape;10;g2f4f2840a03_0_6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11" name="Google Shape;11;g2f4f2840a03_0_64"/>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12" name="Google Shape;12;g2f4f2840a03_0_6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sp>
        <p:nvSpPr>
          <p:cNvPr id="70" name="Google Shape;70;p1"/>
          <p:cNvSpPr txBox="1"/>
          <p:nvPr/>
        </p:nvSpPr>
        <p:spPr>
          <a:xfrm>
            <a:off x="1701800" y="3098800"/>
            <a:ext cx="10284300" cy="11697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1200"/>
              </a:spcAft>
              <a:buClr>
                <a:srgbClr val="000000"/>
              </a:buClr>
              <a:buSzPts val="1665"/>
              <a:buFont typeface="Arial"/>
              <a:buNone/>
            </a:pPr>
            <a:r>
              <a:rPr lang="en-US" sz="4000" b="1" i="0" u="none" strike="noStrike" cap="none">
                <a:solidFill>
                  <a:srgbClr val="057BC5"/>
                </a:solidFill>
                <a:latin typeface="Verdana"/>
                <a:ea typeface="Verdana"/>
                <a:cs typeface="Verdana"/>
                <a:sym typeface="Verdana"/>
              </a:rPr>
              <a:t>Título ponencia </a:t>
            </a:r>
            <a:endParaRPr sz="4000" b="1" i="0" u="none" strike="noStrike" cap="none">
              <a:solidFill>
                <a:srgbClr val="057BC5"/>
              </a:solidFill>
              <a:latin typeface="Verdana"/>
              <a:ea typeface="Verdana"/>
              <a:cs typeface="Verdana"/>
              <a:sym typeface="Verdana"/>
            </a:endParaRPr>
          </a:p>
        </p:txBody>
      </p:sp>
      <p:sp>
        <p:nvSpPr>
          <p:cNvPr id="71" name="Google Shape;71;p1"/>
          <p:cNvSpPr txBox="1"/>
          <p:nvPr/>
        </p:nvSpPr>
        <p:spPr>
          <a:xfrm>
            <a:off x="1807864" y="4268501"/>
            <a:ext cx="5040000"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100"/>
              <a:buFont typeface="Arial"/>
              <a:buNone/>
            </a:pPr>
            <a:r>
              <a:rPr lang="en-US" sz="2400" b="1" i="0" u="none" strike="noStrike" cap="none" dirty="0">
                <a:solidFill>
                  <a:schemeClr val="dk1"/>
                </a:solidFill>
                <a:latin typeface="Arial"/>
                <a:ea typeface="Arial"/>
                <a:cs typeface="Arial"/>
                <a:sym typeface="Arial"/>
              </a:rPr>
              <a:t>Nombre </a:t>
            </a:r>
            <a:r>
              <a:rPr lang="en-US" sz="2400" b="1" i="0" u="none" strike="noStrike" cap="none" dirty="0" err="1">
                <a:solidFill>
                  <a:schemeClr val="dk1"/>
                </a:solidFill>
                <a:latin typeface="Arial"/>
                <a:ea typeface="Arial"/>
                <a:cs typeface="Arial"/>
                <a:sym typeface="Arial"/>
              </a:rPr>
              <a:t>Apellido</a:t>
            </a:r>
            <a:br>
              <a:rPr lang="en-US" sz="2400" b="1" i="0" u="none" strike="noStrike" cap="none" dirty="0">
                <a:solidFill>
                  <a:schemeClr val="dk1"/>
                </a:solidFill>
                <a:latin typeface="Arial"/>
                <a:ea typeface="Arial"/>
                <a:cs typeface="Arial"/>
                <a:sym typeface="Arial"/>
              </a:rPr>
            </a:br>
            <a:r>
              <a:rPr lang="en-US" sz="2400" b="1" i="0" u="none" strike="noStrike" cap="none" dirty="0">
                <a:solidFill>
                  <a:schemeClr val="dk1"/>
                </a:solidFill>
                <a:latin typeface="Arial"/>
                <a:ea typeface="Arial"/>
                <a:cs typeface="Arial"/>
                <a:sym typeface="Arial"/>
              </a:rPr>
              <a:t>Cargo</a:t>
            </a:r>
            <a:endParaRPr lang="en-US" sz="2400" b="1" dirty="0">
              <a:solidFill>
                <a:schemeClr val="dk1"/>
              </a:solidFill>
            </a:endParaRPr>
          </a:p>
          <a:p>
            <a:pPr marL="0" marR="0" lvl="0" indent="0" algn="l" rtl="0">
              <a:lnSpc>
                <a:spcPct val="100000"/>
              </a:lnSpc>
              <a:spcBef>
                <a:spcPts val="0"/>
              </a:spcBef>
              <a:spcAft>
                <a:spcPts val="0"/>
              </a:spcAft>
              <a:buClr>
                <a:srgbClr val="000000"/>
              </a:buClr>
              <a:buSzPts val="3100"/>
              <a:buFont typeface="Arial"/>
              <a:buNone/>
            </a:pPr>
            <a:r>
              <a:rPr lang="en-US" sz="2400" b="1" i="0" u="none" strike="noStrike" cap="none" dirty="0" err="1">
                <a:solidFill>
                  <a:schemeClr val="dk1"/>
                </a:solidFill>
                <a:latin typeface="Arial"/>
                <a:ea typeface="Arial"/>
                <a:cs typeface="Arial"/>
                <a:sym typeface="Arial"/>
              </a:rPr>
              <a:t>Institución</a:t>
            </a:r>
            <a:endParaRPr sz="2000" b="1" i="0" u="none" strike="noStrike" cap="none" dirty="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g2f4f2840a03_0_5"/>
          <p:cNvSpPr txBox="1"/>
          <p:nvPr/>
        </p:nvSpPr>
        <p:spPr>
          <a:xfrm>
            <a:off x="1115375" y="2364950"/>
            <a:ext cx="9615000" cy="23400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1200"/>
              </a:spcAft>
              <a:buClr>
                <a:srgbClr val="000000"/>
              </a:buClr>
              <a:buSzPts val="1800"/>
              <a:buFont typeface="Arial"/>
              <a:buNone/>
            </a:pPr>
            <a:r>
              <a:rPr lang="en-US" sz="2000" b="0" i="0" u="none" strike="noStrike" cap="none" dirty="0">
                <a:solidFill>
                  <a:srgbClr val="595959"/>
                </a:solidFill>
                <a:latin typeface="Arial"/>
                <a:ea typeface="Arial"/>
                <a:cs typeface="Arial"/>
                <a:sym typeface="Arial"/>
              </a:rPr>
              <a:t>Cuerpo de </a:t>
            </a:r>
            <a:r>
              <a:rPr lang="en-US" sz="2000" b="0" i="0" u="none" strike="noStrike" cap="none" dirty="0" err="1">
                <a:solidFill>
                  <a:srgbClr val="595959"/>
                </a:solidFill>
                <a:latin typeface="Arial"/>
                <a:ea typeface="Arial"/>
                <a:cs typeface="Arial"/>
                <a:sym typeface="Arial"/>
              </a:rPr>
              <a:t>Texto</a:t>
            </a:r>
            <a:r>
              <a:rPr lang="en-US" sz="2000" b="0" i="0" u="none" strike="noStrike" cap="none" dirty="0">
                <a:solidFill>
                  <a:srgbClr val="595959"/>
                </a:solidFill>
                <a:latin typeface="Arial"/>
                <a:ea typeface="Arial"/>
                <a:cs typeface="Arial"/>
                <a:sym typeface="Arial"/>
              </a:rPr>
              <a:t>  Lorem ipsum dolor sit </a:t>
            </a:r>
            <a:r>
              <a:rPr lang="en-US" sz="2000" b="0" i="0" u="none" strike="noStrike" cap="none" dirty="0" err="1">
                <a:solidFill>
                  <a:srgbClr val="595959"/>
                </a:solidFill>
                <a:latin typeface="Arial"/>
                <a:ea typeface="Arial"/>
                <a:cs typeface="Arial"/>
                <a:sym typeface="Arial"/>
              </a:rPr>
              <a:t>amet</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consectetuer</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adipiscing</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elit</a:t>
            </a:r>
            <a:r>
              <a:rPr lang="en-US" sz="2000" b="0" i="0" u="none" strike="noStrike" cap="none" dirty="0">
                <a:solidFill>
                  <a:srgbClr val="595959"/>
                </a:solidFill>
                <a:latin typeface="Arial"/>
                <a:ea typeface="Arial"/>
                <a:cs typeface="Arial"/>
                <a:sym typeface="Arial"/>
              </a:rPr>
              <a:t>, sed diam </a:t>
            </a:r>
            <a:r>
              <a:rPr lang="en-US" sz="2000" b="0" i="0" u="none" strike="noStrike" cap="none" dirty="0" err="1">
                <a:solidFill>
                  <a:srgbClr val="595959"/>
                </a:solidFill>
                <a:latin typeface="Arial"/>
                <a:ea typeface="Arial"/>
                <a:cs typeface="Arial"/>
                <a:sym typeface="Arial"/>
              </a:rPr>
              <a:t>nonummy</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nibh</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euismod</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tincidunt</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ut</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laoreet</a:t>
            </a:r>
            <a:r>
              <a:rPr lang="en-US" sz="2000" b="0" i="0" u="none" strike="noStrike" cap="none" dirty="0">
                <a:solidFill>
                  <a:srgbClr val="595959"/>
                </a:solidFill>
                <a:latin typeface="Arial"/>
                <a:ea typeface="Arial"/>
                <a:cs typeface="Arial"/>
                <a:sym typeface="Arial"/>
              </a:rPr>
              <a:t> dolore magna </a:t>
            </a:r>
            <a:r>
              <a:rPr lang="en-US" sz="2000" b="0" i="0" u="none" strike="noStrike" cap="none" dirty="0" err="1">
                <a:solidFill>
                  <a:srgbClr val="595959"/>
                </a:solidFill>
                <a:latin typeface="Arial"/>
                <a:ea typeface="Arial"/>
                <a:cs typeface="Arial"/>
                <a:sym typeface="Arial"/>
              </a:rPr>
              <a:t>aliquam</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erat</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volutpat</a:t>
            </a:r>
            <a:r>
              <a:rPr lang="en-US" sz="2000" b="0" i="0" u="none" strike="noStrike" cap="none" dirty="0">
                <a:solidFill>
                  <a:srgbClr val="595959"/>
                </a:solidFill>
                <a:latin typeface="Arial"/>
                <a:ea typeface="Arial"/>
                <a:cs typeface="Arial"/>
                <a:sym typeface="Arial"/>
              </a:rPr>
              <a:t>. Ut </a:t>
            </a:r>
            <a:r>
              <a:rPr lang="en-US" sz="2000" b="0" i="0" u="none" strike="noStrike" cap="none" dirty="0" err="1">
                <a:solidFill>
                  <a:srgbClr val="595959"/>
                </a:solidFill>
                <a:latin typeface="Arial"/>
                <a:ea typeface="Arial"/>
                <a:cs typeface="Arial"/>
                <a:sym typeface="Arial"/>
              </a:rPr>
              <a:t>wisi</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enim</a:t>
            </a:r>
            <a:r>
              <a:rPr lang="en-US" sz="2000" b="0" i="0" u="none" strike="noStrike" cap="none" dirty="0">
                <a:solidFill>
                  <a:srgbClr val="595959"/>
                </a:solidFill>
                <a:latin typeface="Arial"/>
                <a:ea typeface="Arial"/>
                <a:cs typeface="Arial"/>
                <a:sym typeface="Arial"/>
              </a:rPr>
              <a:t> ad minim </a:t>
            </a:r>
            <a:r>
              <a:rPr lang="en-US" sz="2000" b="0" i="0" u="none" strike="noStrike" cap="none" dirty="0" err="1">
                <a:solidFill>
                  <a:srgbClr val="595959"/>
                </a:solidFill>
                <a:latin typeface="Arial"/>
                <a:ea typeface="Arial"/>
                <a:cs typeface="Arial"/>
                <a:sym typeface="Arial"/>
              </a:rPr>
              <a:t>veniam</a:t>
            </a:r>
            <a:r>
              <a:rPr lang="en-US" sz="2000" b="0" i="0" u="none" strike="noStrike" cap="none" dirty="0">
                <a:solidFill>
                  <a:srgbClr val="595959"/>
                </a:solidFill>
                <a:latin typeface="Arial"/>
                <a:ea typeface="Arial"/>
                <a:cs typeface="Arial"/>
                <a:sym typeface="Arial"/>
              </a:rPr>
              <a:t>, quis </a:t>
            </a:r>
            <a:r>
              <a:rPr lang="en-US" sz="2000" b="0" i="0" u="none" strike="noStrike" cap="none" dirty="0" err="1">
                <a:solidFill>
                  <a:srgbClr val="595959"/>
                </a:solidFill>
                <a:latin typeface="Arial"/>
                <a:ea typeface="Arial"/>
                <a:cs typeface="Arial"/>
                <a:sym typeface="Arial"/>
              </a:rPr>
              <a:t>nostrud</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exerci</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tation</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ullamcorper</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suscipit</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lobortis</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nisl</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ut</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aliquip</a:t>
            </a:r>
            <a:r>
              <a:rPr lang="en-US" sz="2000" b="0" i="0" u="none" strike="noStrike" cap="none" dirty="0">
                <a:solidFill>
                  <a:srgbClr val="595959"/>
                </a:solidFill>
                <a:latin typeface="Arial"/>
                <a:ea typeface="Arial"/>
                <a:cs typeface="Arial"/>
                <a:sym typeface="Arial"/>
              </a:rPr>
              <a:t> ex </a:t>
            </a:r>
            <a:r>
              <a:rPr lang="en-US" sz="2000" b="0" i="0" u="none" strike="noStrike" cap="none" dirty="0" err="1">
                <a:solidFill>
                  <a:srgbClr val="595959"/>
                </a:solidFill>
                <a:latin typeface="Arial"/>
                <a:ea typeface="Arial"/>
                <a:cs typeface="Arial"/>
                <a:sym typeface="Arial"/>
              </a:rPr>
              <a:t>ea</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commodo</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consequat</a:t>
            </a:r>
            <a:r>
              <a:rPr lang="en-US" sz="2000" b="0" i="0" u="none" strike="noStrike" cap="none" dirty="0">
                <a:solidFill>
                  <a:srgbClr val="595959"/>
                </a:solidFill>
                <a:latin typeface="Arial"/>
                <a:ea typeface="Arial"/>
                <a:cs typeface="Arial"/>
                <a:sym typeface="Arial"/>
              </a:rPr>
              <a:t>. Duis autem vel </a:t>
            </a:r>
            <a:r>
              <a:rPr lang="en-US" sz="2000" b="0" i="0" u="none" strike="noStrike" cap="none" dirty="0" err="1">
                <a:solidFill>
                  <a:srgbClr val="595959"/>
                </a:solidFill>
                <a:latin typeface="Arial"/>
                <a:ea typeface="Arial"/>
                <a:cs typeface="Arial"/>
                <a:sym typeface="Arial"/>
              </a:rPr>
              <a:t>eum</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iriure</a:t>
            </a:r>
            <a:r>
              <a:rPr lang="en-US" sz="2000" b="0" i="0" u="none" strike="noStrike" cap="none" dirty="0">
                <a:solidFill>
                  <a:srgbClr val="595959"/>
                </a:solidFill>
                <a:latin typeface="Arial"/>
                <a:ea typeface="Arial"/>
                <a:cs typeface="Arial"/>
                <a:sym typeface="Arial"/>
              </a:rPr>
              <a:t> dolor in </a:t>
            </a:r>
            <a:r>
              <a:rPr lang="en-US" sz="2000" b="0" i="0" u="none" strike="noStrike" cap="none" dirty="0" err="1">
                <a:solidFill>
                  <a:srgbClr val="595959"/>
                </a:solidFill>
                <a:latin typeface="Arial"/>
                <a:ea typeface="Arial"/>
                <a:cs typeface="Arial"/>
                <a:sym typeface="Arial"/>
              </a:rPr>
              <a:t>hendrerit</a:t>
            </a:r>
            <a:r>
              <a:rPr lang="en-US" sz="2000" b="0" i="0" u="none" strike="noStrike" cap="none" dirty="0">
                <a:solidFill>
                  <a:srgbClr val="595959"/>
                </a:solidFill>
                <a:latin typeface="Arial"/>
                <a:ea typeface="Arial"/>
                <a:cs typeface="Arial"/>
                <a:sym typeface="Arial"/>
              </a:rPr>
              <a:t> in </a:t>
            </a:r>
            <a:r>
              <a:rPr lang="en-US" sz="2000" b="0" i="0" u="none" strike="noStrike" cap="none" dirty="0" err="1">
                <a:solidFill>
                  <a:srgbClr val="595959"/>
                </a:solidFill>
                <a:latin typeface="Arial"/>
                <a:ea typeface="Arial"/>
                <a:cs typeface="Arial"/>
                <a:sym typeface="Arial"/>
              </a:rPr>
              <a:t>vulputate</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velit</a:t>
            </a:r>
            <a:r>
              <a:rPr lang="en-US" sz="2000" b="0" i="0" u="none" strike="noStrike" cap="none" dirty="0">
                <a:solidFill>
                  <a:srgbClr val="595959"/>
                </a:solidFill>
                <a:latin typeface="Arial"/>
                <a:ea typeface="Arial"/>
                <a:cs typeface="Arial"/>
                <a:sym typeface="Arial"/>
              </a:rPr>
              <a:t> esse </a:t>
            </a:r>
            <a:r>
              <a:rPr lang="en-US" sz="2000" b="0" i="0" u="none" strike="noStrike" cap="none" dirty="0" err="1">
                <a:solidFill>
                  <a:srgbClr val="595959"/>
                </a:solidFill>
                <a:latin typeface="Arial"/>
                <a:ea typeface="Arial"/>
                <a:cs typeface="Arial"/>
                <a:sym typeface="Arial"/>
              </a:rPr>
              <a:t>molestie</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consequat</a:t>
            </a:r>
            <a:r>
              <a:rPr lang="en-US" sz="2000" b="0" i="0" u="none" strike="noStrike" cap="none" dirty="0">
                <a:solidFill>
                  <a:srgbClr val="595959"/>
                </a:solidFill>
                <a:latin typeface="Arial"/>
                <a:ea typeface="Arial"/>
                <a:cs typeface="Arial"/>
                <a:sym typeface="Arial"/>
              </a:rPr>
              <a:t>, vel illum dolore </a:t>
            </a:r>
            <a:r>
              <a:rPr lang="en-US" sz="2000" b="0" i="0" u="none" strike="noStrike" cap="none" dirty="0" err="1">
                <a:solidFill>
                  <a:srgbClr val="595959"/>
                </a:solidFill>
                <a:latin typeface="Arial"/>
                <a:ea typeface="Arial"/>
                <a:cs typeface="Arial"/>
                <a:sym typeface="Arial"/>
              </a:rPr>
              <a:t>eu</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feugiat</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nulla</a:t>
            </a:r>
            <a:r>
              <a:rPr lang="en-US" sz="2000" b="0" i="0" u="none" strike="noStrike" cap="none" dirty="0">
                <a:solidFill>
                  <a:srgbClr val="595959"/>
                </a:solidFill>
                <a:latin typeface="Arial"/>
                <a:ea typeface="Arial"/>
                <a:cs typeface="Arial"/>
                <a:sym typeface="Arial"/>
              </a:rPr>
              <a:t> </a:t>
            </a:r>
            <a:r>
              <a:rPr lang="en-US" sz="2000" b="0" i="0" u="none" strike="noStrike" cap="none" dirty="0" err="1">
                <a:solidFill>
                  <a:srgbClr val="595959"/>
                </a:solidFill>
                <a:latin typeface="Arial"/>
                <a:ea typeface="Arial"/>
                <a:cs typeface="Arial"/>
                <a:sym typeface="Arial"/>
              </a:rPr>
              <a:t>facilisis</a:t>
            </a:r>
            <a:r>
              <a:rPr lang="en-US" sz="2000" b="0" i="0" u="none" strike="noStrike" cap="none" dirty="0">
                <a:solidFill>
                  <a:srgbClr val="595959"/>
                </a:solidFill>
                <a:latin typeface="Arial"/>
                <a:ea typeface="Arial"/>
                <a:cs typeface="Arial"/>
                <a:sym typeface="Arial"/>
              </a:rPr>
              <a:t> at </a:t>
            </a:r>
            <a:r>
              <a:rPr lang="en-US" sz="2000" b="0" i="0" u="none" strike="noStrike" cap="none" dirty="0" err="1">
                <a:solidFill>
                  <a:srgbClr val="595959"/>
                </a:solidFill>
                <a:latin typeface="Arial"/>
                <a:ea typeface="Arial"/>
                <a:cs typeface="Arial"/>
                <a:sym typeface="Arial"/>
              </a:rPr>
              <a:t>vero</a:t>
            </a:r>
            <a:r>
              <a:rPr lang="en-US" sz="2000" b="0" i="0" u="none" strike="noStrike" cap="none" dirty="0">
                <a:solidFill>
                  <a:srgbClr val="595959"/>
                </a:solidFill>
                <a:latin typeface="Arial"/>
                <a:ea typeface="Arial"/>
                <a:cs typeface="Arial"/>
                <a:sym typeface="Arial"/>
              </a:rPr>
              <a:t> eros et </a:t>
            </a:r>
            <a:r>
              <a:rPr lang="en-US" sz="2000" b="0" i="0" u="none" strike="noStrike" cap="none" dirty="0" err="1">
                <a:solidFill>
                  <a:srgbClr val="595959"/>
                </a:solidFill>
                <a:latin typeface="Arial"/>
                <a:ea typeface="Arial"/>
                <a:cs typeface="Arial"/>
                <a:sym typeface="Arial"/>
              </a:rPr>
              <a:t>accumsan</a:t>
            </a:r>
            <a:r>
              <a:rPr lang="en-US" sz="2000" b="0" i="0" u="none" strike="noStrike" cap="none" dirty="0">
                <a:solidFill>
                  <a:srgbClr val="595959"/>
                </a:solidFill>
                <a:latin typeface="Arial"/>
                <a:ea typeface="Arial"/>
                <a:cs typeface="Arial"/>
                <a:sym typeface="Arial"/>
              </a:rPr>
              <a:t> et.</a:t>
            </a:r>
            <a:endParaRPr sz="2000" b="0" i="0" u="none" strike="noStrike" cap="none" dirty="0">
              <a:solidFill>
                <a:srgbClr val="595959"/>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2f4f2840a03_0_35"/>
          <p:cNvSpPr txBox="1"/>
          <p:nvPr/>
        </p:nvSpPr>
        <p:spPr>
          <a:xfrm>
            <a:off x="1498862" y="3082565"/>
            <a:ext cx="9047613" cy="2244635"/>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1200"/>
              </a:spcAft>
              <a:buClr>
                <a:srgbClr val="000000"/>
              </a:buClr>
              <a:buSzPts val="1800"/>
              <a:buFont typeface="Arial"/>
              <a:buNone/>
            </a:pPr>
            <a:r>
              <a:rPr lang="en-US" sz="2000" b="0" i="0" u="none" strike="noStrike" cap="none">
                <a:solidFill>
                  <a:srgbClr val="595959"/>
                </a:solidFill>
                <a:latin typeface="Arial"/>
                <a:ea typeface="Arial"/>
                <a:cs typeface="Arial"/>
                <a:sym typeface="Arial"/>
              </a:rPr>
              <a:t>Cuerpo de Texto  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a:t>
            </a:r>
            <a:r>
              <a:rPr lang="en-US" sz="2000" b="0" i="0" u="none" strike="noStrike" cap="none">
                <a:solidFill>
                  <a:srgbClr val="595959"/>
                </a:solidFill>
                <a:latin typeface="Roboto Medium"/>
                <a:ea typeface="Roboto Medium"/>
                <a:cs typeface="Roboto Medium"/>
                <a:sym typeface="Roboto Medium"/>
              </a:rPr>
              <a:t>et.</a:t>
            </a:r>
            <a:endParaRPr sz="2000" b="0" i="0" u="none" strike="noStrike" cap="none">
              <a:solidFill>
                <a:srgbClr val="595959"/>
              </a:solidFill>
              <a:latin typeface="Roboto Medium"/>
              <a:ea typeface="Roboto Medium"/>
              <a:cs typeface="Roboto Medium"/>
              <a:sym typeface="Roboto Medium"/>
            </a:endParaRPr>
          </a:p>
        </p:txBody>
      </p:sp>
      <p:sp>
        <p:nvSpPr>
          <p:cNvPr id="84" name="Google Shape;84;g2f4f2840a03_0_35"/>
          <p:cNvSpPr txBox="1"/>
          <p:nvPr/>
        </p:nvSpPr>
        <p:spPr>
          <a:xfrm>
            <a:off x="1320575" y="1782025"/>
            <a:ext cx="9407700" cy="10269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1200"/>
              </a:spcAft>
              <a:buClr>
                <a:srgbClr val="000000"/>
              </a:buClr>
              <a:buSzPts val="1665"/>
              <a:buFont typeface="Arial"/>
              <a:buNone/>
            </a:pPr>
            <a:r>
              <a:rPr lang="en-US" sz="2467" b="1" i="0" u="none" strike="noStrike" cap="none">
                <a:solidFill>
                  <a:srgbClr val="057BC5"/>
                </a:solidFill>
                <a:latin typeface="Arial"/>
                <a:ea typeface="Arial"/>
                <a:cs typeface="Arial"/>
                <a:sym typeface="Arial"/>
              </a:rPr>
              <a:t>LOREM IPSUM DOLOR SIT AMET, CONSECTETUER ADIPISCING</a:t>
            </a:r>
            <a:endParaRPr sz="2467" b="1" i="0" u="none" strike="noStrike" cap="none">
              <a:solidFill>
                <a:srgbClr val="057BC5"/>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2f4f2840a03_0_58"/>
          <p:cNvSpPr txBox="1"/>
          <p:nvPr/>
        </p:nvSpPr>
        <p:spPr>
          <a:xfrm>
            <a:off x="957650" y="1822625"/>
            <a:ext cx="10311900" cy="4509900"/>
          </a:xfrm>
          <a:prstGeom prst="rect">
            <a:avLst/>
          </a:prstGeom>
          <a:noFill/>
          <a:ln w="9525" cap="flat" cmpd="sng">
            <a:solidFill>
              <a:srgbClr val="0B5394"/>
            </a:solidFill>
            <a:prstDash val="solid"/>
            <a:round/>
            <a:headEnd type="none" w="sm" len="sm"/>
            <a:tailEnd type="none" w="sm" len="sm"/>
          </a:ln>
        </p:spPr>
        <p:txBody>
          <a:bodyPr spcFirstLastPara="1" wrap="square" lIns="91425" tIns="91425" rIns="91425" bIns="91425" anchor="t" anchorCtr="0">
            <a:noAutofit/>
          </a:bodyPr>
          <a:lstStyle/>
          <a:p>
            <a:pPr lvl="0">
              <a:lnSpc>
                <a:spcPct val="105000"/>
              </a:lnSpc>
              <a:buSzPts val="1100"/>
            </a:pPr>
            <a:r>
              <a:rPr lang="en-US" sz="1200" b="0" i="0" u="none" strike="noStrike" cap="none" dirty="0">
                <a:solidFill>
                  <a:schemeClr val="tx1"/>
                </a:solidFill>
                <a:latin typeface="Arial"/>
                <a:ea typeface="Arial"/>
                <a:cs typeface="Arial"/>
                <a:sym typeface="Arial"/>
              </a:rPr>
              <a:t>1.- Las </a:t>
            </a:r>
            <a:r>
              <a:rPr lang="en-US" sz="1200" b="0" i="0" u="none" strike="noStrike" cap="none" dirty="0" err="1">
                <a:solidFill>
                  <a:schemeClr val="tx1"/>
                </a:solidFill>
                <a:latin typeface="Arial"/>
                <a:ea typeface="Arial"/>
                <a:cs typeface="Arial"/>
                <a:sym typeface="Arial"/>
              </a:rPr>
              <a:t>presentaciones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deben</a:t>
            </a:r>
            <a:r>
              <a:rPr lang="en-US" sz="1200" b="0" i="0" u="none" strike="noStrike" cap="none" dirty="0">
                <a:solidFill>
                  <a:schemeClr val="tx1"/>
                </a:solidFill>
                <a:latin typeface="Arial"/>
                <a:ea typeface="Arial"/>
                <a:cs typeface="Arial"/>
                <a:sym typeface="Arial"/>
              </a:rPr>
              <a:t> ser </a:t>
            </a:r>
            <a:r>
              <a:rPr lang="en-US" sz="1200" b="0" i="0" u="none" strike="noStrike" cap="none" dirty="0" err="1">
                <a:solidFill>
                  <a:schemeClr val="tx1"/>
                </a:solidFill>
                <a:latin typeface="Arial"/>
                <a:ea typeface="Arial"/>
                <a:cs typeface="Arial"/>
                <a:sym typeface="Arial"/>
              </a:rPr>
              <a:t>subidas</a:t>
            </a:r>
            <a:r>
              <a:rPr lang="en-US" sz="1200" b="0" i="0" u="none" strike="noStrike" cap="none" dirty="0">
                <a:solidFill>
                  <a:schemeClr val="tx1"/>
                </a:solidFill>
                <a:latin typeface="Arial"/>
                <a:ea typeface="Arial"/>
                <a:cs typeface="Arial"/>
                <a:sym typeface="Arial"/>
              </a:rPr>
              <a:t> con </a:t>
            </a:r>
            <a:r>
              <a:rPr lang="en-US" sz="1200" b="0" i="0" u="none" strike="noStrike" cap="none" dirty="0" err="1">
                <a:solidFill>
                  <a:schemeClr val="tx1"/>
                </a:solidFill>
                <a:latin typeface="Arial"/>
                <a:ea typeface="Arial"/>
                <a:cs typeface="Arial"/>
                <a:sym typeface="Arial"/>
              </a:rPr>
              <a:t>anticipación</a:t>
            </a:r>
            <a:r>
              <a:rPr lang="en-US" sz="1200" b="0" i="0" u="none" strike="noStrike" cap="none" dirty="0">
                <a:solidFill>
                  <a:schemeClr val="tx1"/>
                </a:solidFill>
                <a:latin typeface="Arial"/>
                <a:ea typeface="Arial"/>
                <a:cs typeface="Arial"/>
                <a:sym typeface="Arial"/>
              </a:rPr>
              <a:t> al </a:t>
            </a:r>
            <a:r>
              <a:rPr lang="en-US" sz="1200" b="0" i="0" u="none" strike="noStrike" cap="none" dirty="0" err="1">
                <a:solidFill>
                  <a:schemeClr val="tx1"/>
                </a:solidFill>
                <a:latin typeface="Arial"/>
                <a:ea typeface="Arial"/>
                <a:cs typeface="Arial"/>
                <a:sym typeface="Arial"/>
              </a:rPr>
              <a:t>siguiente</a:t>
            </a:r>
            <a:r>
              <a:rPr lang="en-US" sz="1200" b="0" i="0" u="none" strike="noStrike" cap="none" dirty="0">
                <a:solidFill>
                  <a:schemeClr val="tx1"/>
                </a:solidFill>
                <a:latin typeface="Arial"/>
                <a:ea typeface="Arial"/>
                <a:cs typeface="Arial"/>
                <a:sym typeface="Arial"/>
              </a:rPr>
              <a:t> link: </a:t>
            </a:r>
            <a:r>
              <a:rPr lang="en-US" sz="1200" dirty="0">
                <a:solidFill>
                  <a:schemeClr val="tx1"/>
                </a:solidFill>
              </a:rPr>
              <a:t>https://pptvanguardiaencancer.virtualrla.com/formulario_archivo.php</a:t>
            </a: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br>
              <a:rPr lang="en-US" sz="1200" b="0" i="0" u="none" strike="noStrike" cap="none" dirty="0">
                <a:solidFill>
                  <a:schemeClr val="tx1"/>
                </a:solidFill>
                <a:latin typeface="Arial"/>
                <a:ea typeface="Arial"/>
                <a:cs typeface="Arial"/>
                <a:sym typeface="Arial"/>
              </a:rPr>
            </a:br>
            <a:r>
              <a:rPr lang="en-US" sz="1200" b="0" i="0" u="none" strike="noStrike" cap="none" dirty="0">
                <a:solidFill>
                  <a:schemeClr val="tx1"/>
                </a:solidFill>
                <a:latin typeface="Arial"/>
                <a:ea typeface="Arial"/>
                <a:cs typeface="Arial"/>
                <a:sym typeface="Arial"/>
              </a:rPr>
              <a:t>El </a:t>
            </a:r>
            <a:r>
              <a:rPr lang="en-US" sz="1200" b="0" i="0" u="none" strike="noStrike" cap="none" dirty="0" err="1">
                <a:solidFill>
                  <a:schemeClr val="tx1"/>
                </a:solidFill>
                <a:latin typeface="Arial"/>
                <a:ea typeface="Arial"/>
                <a:cs typeface="Arial"/>
                <a:sym typeface="Arial"/>
              </a:rPr>
              <a:t>plazo</a:t>
            </a:r>
            <a:r>
              <a:rPr lang="en-US" sz="1200" b="0" i="0" u="none" strike="noStrike" cap="none" dirty="0">
                <a:solidFill>
                  <a:schemeClr val="tx1"/>
                </a:solidFill>
                <a:latin typeface="Arial"/>
                <a:ea typeface="Arial"/>
                <a:cs typeface="Arial"/>
                <a:sym typeface="Arial"/>
              </a:rPr>
              <a:t> para </a:t>
            </a:r>
            <a:r>
              <a:rPr lang="en-US" sz="1200" b="0" i="0" u="none" strike="noStrike" cap="none" dirty="0" err="1">
                <a:solidFill>
                  <a:schemeClr val="tx1"/>
                </a:solidFill>
                <a:latin typeface="Arial"/>
                <a:ea typeface="Arial"/>
                <a:cs typeface="Arial"/>
                <a:sym typeface="Arial"/>
              </a:rPr>
              <a:t>subirlas</a:t>
            </a:r>
            <a:r>
              <a:rPr lang="en-US" sz="1200" b="0" i="0" u="none" strike="noStrike" cap="none" dirty="0">
                <a:solidFill>
                  <a:schemeClr val="tx1"/>
                </a:solidFill>
                <a:latin typeface="Arial"/>
                <a:ea typeface="Arial"/>
                <a:cs typeface="Arial"/>
                <a:sym typeface="Arial"/>
              </a:rPr>
              <a:t> es hasta el Viernes 21</a:t>
            </a:r>
            <a:r>
              <a:rPr lang="en-US" sz="1200" dirty="0">
                <a:solidFill>
                  <a:schemeClr val="tx1"/>
                </a:solidFill>
              </a:rPr>
              <a:t> </a:t>
            </a:r>
            <a:r>
              <a:rPr lang="en-US" sz="1200" b="0" i="0" u="none" strike="noStrike" cap="none" dirty="0">
                <a:solidFill>
                  <a:schemeClr val="tx1"/>
                </a:solidFill>
                <a:latin typeface="Arial"/>
                <a:ea typeface="Arial"/>
                <a:cs typeface="Arial"/>
                <a:sym typeface="Arial"/>
              </a:rPr>
              <a:t>de</a:t>
            </a:r>
            <a:r>
              <a:rPr lang="en-US" sz="1200" dirty="0">
                <a:solidFill>
                  <a:schemeClr val="tx1"/>
                </a:solidFill>
              </a:rPr>
              <a:t> </a:t>
            </a:r>
            <a:r>
              <a:rPr lang="en-US" sz="1200" dirty="0" err="1">
                <a:solidFill>
                  <a:schemeClr val="tx1"/>
                </a:solidFill>
              </a:rPr>
              <a:t>agosto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Después</a:t>
            </a:r>
            <a:r>
              <a:rPr lang="en-US" sz="1200" b="0" i="0" u="none" strike="noStrike" cap="none" dirty="0">
                <a:solidFill>
                  <a:schemeClr val="tx1"/>
                </a:solidFill>
                <a:latin typeface="Arial"/>
                <a:ea typeface="Arial"/>
                <a:cs typeface="Arial"/>
                <a:sym typeface="Arial"/>
              </a:rPr>
              <a:t> de </a:t>
            </a:r>
            <a:r>
              <a:rPr lang="en-US" sz="1200" b="0" i="0" u="none" strike="noStrike" cap="none" dirty="0" err="1">
                <a:solidFill>
                  <a:schemeClr val="tx1"/>
                </a:solidFill>
                <a:latin typeface="Arial"/>
                <a:ea typeface="Arial"/>
                <a:cs typeface="Arial"/>
                <a:sym typeface="Arial"/>
              </a:rPr>
              <a:t>esta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fecha</a:t>
            </a:r>
            <a:r>
              <a:rPr lang="en-US" sz="1200" b="0" i="0" u="none" strike="noStrike" cap="none" dirty="0">
                <a:solidFill>
                  <a:schemeClr val="tx1"/>
                </a:solidFill>
                <a:latin typeface="Arial"/>
                <a:ea typeface="Arial"/>
                <a:cs typeface="Arial"/>
                <a:sym typeface="Arial"/>
              </a:rPr>
              <a:t> las </a:t>
            </a:r>
            <a:r>
              <a:rPr lang="en-US" sz="1200" b="0" i="0" u="none" strike="noStrike" cap="none" dirty="0" err="1">
                <a:solidFill>
                  <a:schemeClr val="tx1"/>
                </a:solidFill>
                <a:latin typeface="Arial"/>
                <a:ea typeface="Arial"/>
                <a:cs typeface="Arial"/>
                <a:sym typeface="Arial"/>
              </a:rPr>
              <a:t>presentaciones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deberán</a:t>
            </a:r>
            <a:r>
              <a:rPr lang="en-US" sz="1200" b="0" i="0" u="none" strike="noStrike" cap="none" dirty="0">
                <a:solidFill>
                  <a:schemeClr val="tx1"/>
                </a:solidFill>
                <a:latin typeface="Arial"/>
                <a:ea typeface="Arial"/>
                <a:cs typeface="Arial"/>
                <a:sym typeface="Arial"/>
              </a:rPr>
              <a:t> ser </a:t>
            </a:r>
            <a:r>
              <a:rPr lang="en-US" sz="1200" b="0" i="0" u="none" strike="noStrike" cap="none" dirty="0" err="1">
                <a:solidFill>
                  <a:schemeClr val="tx1"/>
                </a:solidFill>
                <a:latin typeface="Arial"/>
                <a:ea typeface="Arial"/>
                <a:cs typeface="Arial"/>
                <a:sym typeface="Arial"/>
              </a:rPr>
              <a:t>entregadas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a:t>
            </a:r>
            <a:r>
              <a:rPr lang="en-US" sz="1200" b="0" i="0" u="none" strike="noStrike" cap="none" dirty="0">
                <a:solidFill>
                  <a:schemeClr val="tx1"/>
                </a:solidFill>
                <a:latin typeface="Arial"/>
                <a:ea typeface="Arial"/>
                <a:cs typeface="Arial"/>
                <a:sym typeface="Arial"/>
              </a:rPr>
              <a:t> la sala de preview </a:t>
            </a:r>
            <a:r>
              <a:rPr lang="en-US" sz="1200" b="0" i="0" u="none" strike="noStrike" cap="none" dirty="0" err="1">
                <a:solidFill>
                  <a:schemeClr val="tx1"/>
                </a:solidFill>
                <a:latin typeface="Arial"/>
                <a:ea typeface="Arial"/>
                <a:cs typeface="Arial"/>
                <a:sym typeface="Arial"/>
              </a:rPr>
              <a:t>en</a:t>
            </a:r>
            <a:r>
              <a:rPr lang="en-US" sz="1200" b="0" i="0" u="none" strike="noStrike" cap="none" dirty="0">
                <a:solidFill>
                  <a:schemeClr val="tx1"/>
                </a:solidFill>
                <a:latin typeface="Arial"/>
                <a:ea typeface="Arial"/>
                <a:cs typeface="Arial"/>
                <a:sym typeface="Arial"/>
              </a:rPr>
              <a:t> la </a:t>
            </a:r>
            <a:r>
              <a:rPr lang="en-US" sz="1200" b="0" i="0" u="none" strike="noStrike" cap="none" dirty="0" err="1">
                <a:solidFill>
                  <a:schemeClr val="tx1"/>
                </a:solidFill>
                <a:latin typeface="Arial"/>
                <a:ea typeface="Arial"/>
                <a:cs typeface="Arial"/>
                <a:sym typeface="Arial"/>
              </a:rPr>
              <a:t>sede</a:t>
            </a:r>
            <a:r>
              <a:rPr lang="en-US" sz="1200" b="0" i="0" u="none" strike="noStrike" cap="none" dirty="0">
                <a:solidFill>
                  <a:schemeClr val="tx1"/>
                </a:solidFill>
                <a:latin typeface="Arial"/>
                <a:ea typeface="Arial"/>
                <a:cs typeface="Arial"/>
                <a:sym typeface="Arial"/>
              </a:rPr>
              <a:t> del </a:t>
            </a:r>
            <a:r>
              <a:rPr lang="en-US" sz="1200" b="0" i="0" u="none" strike="noStrike" cap="none" dirty="0" err="1">
                <a:solidFill>
                  <a:schemeClr val="tx1"/>
                </a:solidFill>
                <a:latin typeface="Arial"/>
                <a:ea typeface="Arial"/>
                <a:cs typeface="Arial"/>
                <a:sym typeface="Arial"/>
              </a:rPr>
              <a:t>Simposio</a:t>
            </a:r>
            <a:r>
              <a:rPr lang="en-US" sz="1200" b="0" i="0" u="none" strike="noStrike" cap="none" dirty="0">
                <a:solidFill>
                  <a:schemeClr val="tx1"/>
                </a:solidFill>
                <a:latin typeface="Arial"/>
                <a:ea typeface="Arial"/>
                <a:cs typeface="Arial"/>
                <a:sym typeface="Arial"/>
              </a:rPr>
              <a:t> con al </a:t>
            </a:r>
            <a:r>
              <a:rPr lang="en-US" sz="1200" b="0" i="0" u="none" strike="noStrike" cap="none" dirty="0" err="1">
                <a:solidFill>
                  <a:schemeClr val="tx1"/>
                </a:solidFill>
                <a:latin typeface="Arial"/>
                <a:ea typeface="Arial"/>
                <a:cs typeface="Arial"/>
                <a:sym typeface="Arial"/>
              </a:rPr>
              <a:t>menos</a:t>
            </a:r>
            <a:r>
              <a:rPr lang="en-US" sz="1200" b="0" i="0" u="none" strike="noStrike" cap="none" dirty="0">
                <a:solidFill>
                  <a:schemeClr val="tx1"/>
                </a:solidFill>
                <a:latin typeface="Arial"/>
                <a:ea typeface="Arial"/>
                <a:cs typeface="Arial"/>
                <a:sym typeface="Arial"/>
              </a:rPr>
              <a:t> dos horas antes de </a:t>
            </a:r>
            <a:r>
              <a:rPr lang="en-US" sz="1200" b="0" i="0" u="none" strike="noStrike" cap="none" dirty="0" err="1">
                <a:solidFill>
                  <a:schemeClr val="tx1"/>
                </a:solidFill>
                <a:latin typeface="Arial"/>
                <a:ea typeface="Arial"/>
                <a:cs typeface="Arial"/>
                <a:sym typeface="Arial"/>
              </a:rPr>
              <a:t>su</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presentación</a:t>
            </a:r>
            <a:r>
              <a:rPr lang="en-US" sz="1200" b="0" i="0" u="none" strike="noStrike" cap="none" dirty="0">
                <a:solidFill>
                  <a:schemeClr val="tx1"/>
                </a:solidFill>
                <a:latin typeface="Arial"/>
                <a:ea typeface="Arial"/>
                <a:cs typeface="Arial"/>
                <a:sym typeface="Arial"/>
              </a:rPr>
              <a:t>.</a:t>
            </a:r>
            <a:endParaRPr sz="14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r>
              <a:rPr lang="en-US" sz="1200" b="0" i="0" u="none" strike="noStrike" cap="none" dirty="0">
                <a:solidFill>
                  <a:schemeClr val="tx1"/>
                </a:solidFill>
                <a:latin typeface="Arial"/>
                <a:ea typeface="Arial"/>
                <a:cs typeface="Arial"/>
                <a:sym typeface="Arial"/>
              </a:rPr>
              <a:t>2.- Por favor </a:t>
            </a:r>
            <a:r>
              <a:rPr lang="en-US" sz="1200" b="0" i="0" u="none" strike="noStrike" cap="none" dirty="0" err="1">
                <a:solidFill>
                  <a:schemeClr val="tx1"/>
                </a:solidFill>
                <a:latin typeface="Arial"/>
                <a:ea typeface="Arial"/>
                <a:cs typeface="Arial"/>
                <a:sym typeface="Arial"/>
              </a:rPr>
              <a:t>utilice</a:t>
            </a:r>
            <a:r>
              <a:rPr lang="en-US" sz="1200" b="0" i="0" u="none" strike="noStrike" cap="none" dirty="0">
                <a:solidFill>
                  <a:schemeClr val="tx1"/>
                </a:solidFill>
                <a:latin typeface="Arial"/>
                <a:ea typeface="Arial"/>
                <a:cs typeface="Arial"/>
                <a:sym typeface="Arial"/>
              </a:rPr>
              <a:t> el template </a:t>
            </a:r>
            <a:r>
              <a:rPr lang="en-US" sz="1200" b="0" i="0" u="none" strike="noStrike" cap="none" dirty="0" err="1">
                <a:solidFill>
                  <a:schemeClr val="tx1"/>
                </a:solidFill>
                <a:latin typeface="Arial"/>
                <a:ea typeface="Arial"/>
                <a:cs typeface="Arial"/>
                <a:sym typeface="Arial"/>
              </a:rPr>
              <a:t>enviado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por</a:t>
            </a:r>
            <a:r>
              <a:rPr lang="en-US" sz="1200" b="0" i="0" u="none" strike="noStrike" cap="none" dirty="0">
                <a:solidFill>
                  <a:schemeClr val="tx1"/>
                </a:solidFill>
                <a:latin typeface="Arial"/>
                <a:ea typeface="Arial"/>
                <a:cs typeface="Arial"/>
                <a:sym typeface="Arial"/>
              </a:rPr>
              <a:t> el </a:t>
            </a:r>
            <a:r>
              <a:rPr lang="en-US" sz="1200" b="0" i="0" u="none" strike="noStrike" cap="none" dirty="0" err="1">
                <a:solidFill>
                  <a:schemeClr val="tx1"/>
                </a:solidFill>
                <a:latin typeface="Arial"/>
                <a:ea typeface="Arial"/>
                <a:cs typeface="Arial"/>
                <a:sym typeface="Arial"/>
              </a:rPr>
              <a:t>Comité</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Organizador</a:t>
            </a:r>
            <a:r>
              <a:rPr lang="en-US" sz="1200" b="0" i="0" u="none" strike="noStrike" cap="none" dirty="0">
                <a:solidFill>
                  <a:schemeClr val="tx1"/>
                </a:solidFill>
                <a:latin typeface="Arial"/>
                <a:ea typeface="Arial"/>
                <a:cs typeface="Arial"/>
                <a:sym typeface="Arial"/>
              </a:rPr>
              <a:t> del </a:t>
            </a:r>
            <a:r>
              <a:rPr lang="en-US" sz="1200" b="0" i="0" u="none" strike="noStrike" cap="none" dirty="0" err="1">
                <a:solidFill>
                  <a:schemeClr val="tx1"/>
                </a:solidFill>
                <a:latin typeface="Arial"/>
                <a:ea typeface="Arial"/>
                <a:cs typeface="Arial"/>
                <a:sym typeface="Arial"/>
              </a:rPr>
              <a:t>Simposio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formato</a:t>
            </a:r>
            <a:r>
              <a:rPr lang="en-US" sz="1200" b="0" i="0" u="none" strike="noStrike" cap="none" dirty="0">
                <a:solidFill>
                  <a:schemeClr val="tx1"/>
                </a:solidFill>
                <a:latin typeface="Arial"/>
                <a:ea typeface="Arial"/>
                <a:cs typeface="Arial"/>
                <a:sym typeface="Arial"/>
              </a:rPr>
              <a:t> 16:9.</a:t>
            </a:r>
            <a:endParaRPr sz="14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r>
              <a:rPr lang="en-US" sz="1200" b="0" i="0" u="none" strike="noStrike" cap="none" dirty="0">
                <a:solidFill>
                  <a:schemeClr val="tx1"/>
                </a:solidFill>
                <a:latin typeface="Arial"/>
                <a:ea typeface="Arial"/>
                <a:cs typeface="Arial"/>
                <a:sym typeface="Arial"/>
              </a:rPr>
              <a:t>3.- </a:t>
            </a:r>
            <a:r>
              <a:rPr lang="en-US" sz="1200" b="0" i="0" u="none" strike="noStrike" cap="none" dirty="0" err="1">
                <a:solidFill>
                  <a:schemeClr val="tx1"/>
                </a:solidFill>
                <a:latin typeface="Arial"/>
                <a:ea typeface="Arial"/>
                <a:cs typeface="Arial"/>
                <a:sym typeface="Arial"/>
              </a:rPr>
              <a:t>Utilice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tipografía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párrafos</a:t>
            </a:r>
            <a:r>
              <a:rPr lang="en-US" sz="1200" b="0" i="0" u="none" strike="noStrike" cap="none" dirty="0">
                <a:solidFill>
                  <a:schemeClr val="tx1"/>
                </a:solidFill>
                <a:latin typeface="Arial"/>
                <a:ea typeface="Arial"/>
                <a:cs typeface="Arial"/>
                <a:sym typeface="Arial"/>
              </a:rPr>
              <a:t> y </a:t>
            </a:r>
            <a:r>
              <a:rPr lang="en-US" sz="1200" b="0" i="0" u="none" strike="noStrike" cap="none" dirty="0" err="1">
                <a:solidFill>
                  <a:schemeClr val="tx1"/>
                </a:solidFill>
                <a:latin typeface="Arial"/>
                <a:ea typeface="Arial"/>
                <a:cs typeface="Arial"/>
                <a:sym typeface="Arial"/>
              </a:rPr>
              <a:t>textos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que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sean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claras</a:t>
            </a:r>
            <a:r>
              <a:rPr lang="en-US" sz="1200" b="0" i="0" u="none" strike="noStrike" cap="none" dirty="0">
                <a:solidFill>
                  <a:schemeClr val="tx1"/>
                </a:solidFill>
                <a:latin typeface="Arial"/>
                <a:ea typeface="Arial"/>
                <a:cs typeface="Arial"/>
                <a:sym typeface="Arial"/>
              </a:rPr>
              <a:t> y </a:t>
            </a:r>
            <a:r>
              <a:rPr lang="en-US" sz="1200" b="0" i="0" u="none" strike="noStrike" cap="none" dirty="0" err="1">
                <a:solidFill>
                  <a:schemeClr val="tx1"/>
                </a:solidFill>
                <a:latin typeface="Arial"/>
                <a:ea typeface="Arial"/>
                <a:cs typeface="Arial"/>
                <a:sym typeface="Arial"/>
              </a:rPr>
              <a:t>legibles</a:t>
            </a:r>
            <a:r>
              <a:rPr lang="en-US" sz="1200" b="0" i="0" u="none" strike="noStrike" cap="none" dirty="0">
                <a:solidFill>
                  <a:schemeClr val="tx1"/>
                </a:solidFill>
                <a:latin typeface="Arial"/>
                <a:ea typeface="Arial"/>
                <a:cs typeface="Arial"/>
                <a:sym typeface="Arial"/>
              </a:rPr>
              <a:t>. Como </a:t>
            </a:r>
            <a:r>
              <a:rPr lang="en-US" sz="1200" b="0" i="0" u="none" strike="noStrike" cap="none" dirty="0" err="1">
                <a:solidFill>
                  <a:schemeClr val="tx1"/>
                </a:solidFill>
                <a:latin typeface="Arial"/>
                <a:ea typeface="Arial"/>
                <a:cs typeface="Arial"/>
                <a:sym typeface="Arial"/>
              </a:rPr>
              <a:t>recomendación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utilice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pocos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colores</a:t>
            </a:r>
            <a:r>
              <a:rPr lang="en-US" sz="1200" b="0" i="0" u="none" strike="noStrike" cap="none" dirty="0">
                <a:solidFill>
                  <a:schemeClr val="tx1"/>
                </a:solidFill>
                <a:latin typeface="Arial"/>
                <a:ea typeface="Arial"/>
                <a:cs typeface="Arial"/>
                <a:sym typeface="Arial"/>
              </a:rPr>
              <a:t> y </a:t>
            </a:r>
            <a:r>
              <a:rPr lang="en-US" sz="1200" b="0" i="0" u="none" strike="noStrike" cap="none" dirty="0" err="1">
                <a:solidFill>
                  <a:schemeClr val="tx1"/>
                </a:solidFill>
                <a:latin typeface="Arial"/>
                <a:ea typeface="Arial"/>
                <a:cs typeface="Arial"/>
                <a:sym typeface="Arial"/>
              </a:rPr>
              <a:t>animaciones</a:t>
            </a:r>
            <a:r>
              <a:rPr lang="en-US" sz="1200" b="0" i="0" u="none" strike="noStrike" cap="none" dirty="0">
                <a:solidFill>
                  <a:schemeClr val="tx1"/>
                </a:solidFill>
                <a:latin typeface="Arial"/>
                <a:ea typeface="Arial"/>
                <a:cs typeface="Arial"/>
                <a:sym typeface="Arial"/>
              </a:rPr>
              <a:t>.</a:t>
            </a:r>
            <a:endParaRPr sz="14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r>
              <a:rPr lang="en-US" sz="1200" b="0" i="0" u="none" strike="noStrike" cap="none" dirty="0">
                <a:solidFill>
                  <a:schemeClr val="tx1"/>
                </a:solidFill>
                <a:latin typeface="Arial"/>
                <a:ea typeface="Arial"/>
                <a:cs typeface="Arial"/>
                <a:sym typeface="Arial"/>
              </a:rPr>
              <a:t>4.- Si </a:t>
            </a:r>
            <a:r>
              <a:rPr lang="en-US" sz="1200" b="0" i="0" u="none" strike="noStrike" cap="none" dirty="0" err="1">
                <a:solidFill>
                  <a:schemeClr val="tx1"/>
                </a:solidFill>
                <a:latin typeface="Arial"/>
                <a:ea typeface="Arial"/>
                <a:cs typeface="Arial"/>
                <a:sym typeface="Arial"/>
              </a:rPr>
              <a:t>su</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presentación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cuenta</a:t>
            </a:r>
            <a:r>
              <a:rPr lang="en-US" sz="1200" b="0" i="0" u="none" strike="noStrike" cap="none" dirty="0">
                <a:solidFill>
                  <a:schemeClr val="tx1"/>
                </a:solidFill>
                <a:latin typeface="Arial"/>
                <a:ea typeface="Arial"/>
                <a:cs typeface="Arial"/>
                <a:sym typeface="Arial"/>
              </a:rPr>
              <a:t> con videos, </a:t>
            </a:r>
            <a:r>
              <a:rPr lang="en-US" sz="1200" b="0" i="0" u="none" strike="noStrike" cap="none" dirty="0" err="1">
                <a:solidFill>
                  <a:schemeClr val="tx1"/>
                </a:solidFill>
                <a:latin typeface="Arial"/>
                <a:ea typeface="Arial"/>
                <a:cs typeface="Arial"/>
                <a:sym typeface="Arial"/>
              </a:rPr>
              <a:t>por</a:t>
            </a:r>
            <a:r>
              <a:rPr lang="en-US" sz="1200" b="0" i="0" u="none" strike="noStrike" cap="none" dirty="0">
                <a:solidFill>
                  <a:schemeClr val="tx1"/>
                </a:solidFill>
                <a:latin typeface="Arial"/>
                <a:ea typeface="Arial"/>
                <a:cs typeface="Arial"/>
                <a:sym typeface="Arial"/>
              </a:rPr>
              <a:t> favor </a:t>
            </a:r>
            <a:r>
              <a:rPr lang="en-US" sz="1200" b="0" i="0" u="none" strike="noStrike" cap="none" dirty="0" err="1">
                <a:solidFill>
                  <a:schemeClr val="tx1"/>
                </a:solidFill>
                <a:latin typeface="Arial"/>
                <a:ea typeface="Arial"/>
                <a:cs typeface="Arial"/>
                <a:sym typeface="Arial"/>
              </a:rPr>
              <a:t>recuerde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incrustar</a:t>
            </a:r>
            <a:r>
              <a:rPr lang="en-US" sz="1200" b="0" i="0" u="none" strike="noStrike" cap="none" dirty="0">
                <a:solidFill>
                  <a:schemeClr val="tx1"/>
                </a:solidFill>
                <a:latin typeface="Arial"/>
                <a:ea typeface="Arial"/>
                <a:cs typeface="Arial"/>
                <a:sym typeface="Arial"/>
              </a:rPr>
              <a:t> video" y </a:t>
            </a:r>
            <a:r>
              <a:rPr lang="en-US" sz="1200" b="0" i="0" u="none" strike="noStrike" cap="none" dirty="0" err="1">
                <a:solidFill>
                  <a:schemeClr val="tx1"/>
                </a:solidFill>
                <a:latin typeface="Arial"/>
                <a:ea typeface="Arial"/>
                <a:cs typeface="Arial"/>
                <a:sym typeface="Arial"/>
              </a:rPr>
              <a:t>enviarnos</a:t>
            </a:r>
            <a:r>
              <a:rPr lang="en-US" sz="1200" b="0" i="0" u="none" strike="noStrike" cap="none" dirty="0">
                <a:solidFill>
                  <a:schemeClr val="tx1"/>
                </a:solidFill>
                <a:latin typeface="Arial"/>
                <a:ea typeface="Arial"/>
                <a:cs typeface="Arial"/>
                <a:sym typeface="Arial"/>
              </a:rPr>
              <a:t> el </a:t>
            </a:r>
            <a:r>
              <a:rPr lang="en-US" sz="1200" b="0" i="0" u="none" strike="noStrike" cap="none" dirty="0" err="1">
                <a:solidFill>
                  <a:schemeClr val="tx1"/>
                </a:solidFill>
                <a:latin typeface="Arial"/>
                <a:ea typeface="Arial"/>
                <a:cs typeface="Arial"/>
                <a:sym typeface="Arial"/>
              </a:rPr>
              <a:t>archivo</a:t>
            </a:r>
            <a:r>
              <a:rPr lang="en-US" sz="1200" b="0" i="0" u="none" strike="noStrike" cap="none" dirty="0">
                <a:solidFill>
                  <a:schemeClr val="tx1"/>
                </a:solidFill>
                <a:latin typeface="Arial"/>
                <a:ea typeface="Arial"/>
                <a:cs typeface="Arial"/>
                <a:sym typeface="Arial"/>
              </a:rPr>
              <a:t> de video </a:t>
            </a:r>
            <a:r>
              <a:rPr lang="en-US" sz="1200" b="0" i="0" u="none" strike="noStrike" cap="none" dirty="0" err="1">
                <a:solidFill>
                  <a:schemeClr val="tx1"/>
                </a:solidFill>
                <a:latin typeface="Arial"/>
                <a:ea typeface="Arial"/>
                <a:cs typeface="Arial"/>
                <a:sym typeface="Arial"/>
              </a:rPr>
              <a:t>separado</a:t>
            </a:r>
            <a:r>
              <a:rPr lang="en-US" sz="1200" b="0" i="0" u="none" strike="noStrike" cap="none" dirty="0">
                <a:solidFill>
                  <a:schemeClr val="tx1"/>
                </a:solidFill>
                <a:latin typeface="Arial"/>
                <a:ea typeface="Arial"/>
                <a:cs typeface="Arial"/>
                <a:sym typeface="Arial"/>
              </a:rPr>
              <a:t> de la ppt, </a:t>
            </a:r>
            <a:r>
              <a:rPr lang="en-US" sz="1200" b="0" i="0" u="none" strike="noStrike" cap="none" dirty="0" err="1">
                <a:solidFill>
                  <a:schemeClr val="tx1"/>
                </a:solidFill>
                <a:latin typeface="Arial"/>
                <a:ea typeface="Arial"/>
                <a:cs typeface="Arial"/>
                <a:sym typeface="Arial"/>
              </a:rPr>
              <a:t>aunque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esté</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dentro</a:t>
            </a:r>
            <a:r>
              <a:rPr lang="en-US" sz="1200" b="0" i="0" u="none" strike="noStrike" cap="none" dirty="0">
                <a:solidFill>
                  <a:schemeClr val="tx1"/>
                </a:solidFill>
                <a:latin typeface="Arial"/>
                <a:ea typeface="Arial"/>
                <a:cs typeface="Arial"/>
                <a:sym typeface="Arial"/>
              </a:rPr>
              <a:t>" de la ppt. Los videos </a:t>
            </a:r>
            <a:r>
              <a:rPr lang="en-US" sz="1200" b="0" i="0" u="none" strike="noStrike" cap="none" dirty="0" err="1">
                <a:solidFill>
                  <a:schemeClr val="tx1"/>
                </a:solidFill>
                <a:latin typeface="Arial"/>
                <a:ea typeface="Arial"/>
                <a:cs typeface="Arial"/>
                <a:sym typeface="Arial"/>
              </a:rPr>
              <a:t>deben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ir</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formato</a:t>
            </a:r>
            <a:r>
              <a:rPr lang="en-US" sz="1200" b="0" i="0" u="none" strike="noStrike" cap="none" dirty="0">
                <a:solidFill>
                  <a:schemeClr val="tx1"/>
                </a:solidFill>
                <a:latin typeface="Arial"/>
                <a:ea typeface="Arial"/>
                <a:cs typeface="Arial"/>
                <a:sym typeface="Arial"/>
              </a:rPr>
              <a:t> MP4.</a:t>
            </a:r>
            <a:endParaRPr sz="14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r>
              <a:rPr lang="en-US" sz="1200" b="0" i="0" u="none" strike="noStrike" cap="none" dirty="0">
                <a:solidFill>
                  <a:schemeClr val="tx1"/>
                </a:solidFill>
                <a:latin typeface="Arial"/>
                <a:ea typeface="Arial"/>
                <a:cs typeface="Arial"/>
                <a:sym typeface="Arial"/>
              </a:rPr>
              <a:t>5.- Por favor no </a:t>
            </a:r>
            <a:r>
              <a:rPr lang="en-US" sz="1200" b="0" i="0" u="none" strike="noStrike" cap="none" dirty="0" err="1">
                <a:solidFill>
                  <a:schemeClr val="tx1"/>
                </a:solidFill>
                <a:latin typeface="Arial"/>
                <a:ea typeface="Arial"/>
                <a:cs typeface="Arial"/>
                <a:sym typeface="Arial"/>
              </a:rPr>
              <a:t>utilizar</a:t>
            </a:r>
            <a:r>
              <a:rPr lang="en-US" sz="1200" b="0" i="0" u="none" strike="noStrike" cap="none" dirty="0">
                <a:solidFill>
                  <a:schemeClr val="tx1"/>
                </a:solidFill>
                <a:latin typeface="Arial"/>
                <a:ea typeface="Arial"/>
                <a:cs typeface="Arial"/>
                <a:sym typeface="Arial"/>
              </a:rPr>
              <a:t> KEYNOTE de Mac, </a:t>
            </a:r>
            <a:r>
              <a:rPr lang="en-US" sz="1200" b="0" i="0" u="none" strike="noStrike" cap="none" dirty="0" err="1">
                <a:solidFill>
                  <a:schemeClr val="tx1"/>
                </a:solidFill>
                <a:latin typeface="Arial"/>
                <a:ea typeface="Arial"/>
                <a:cs typeface="Arial"/>
                <a:sym typeface="Arial"/>
              </a:rPr>
              <a:t>ya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que</a:t>
            </a:r>
            <a:r>
              <a:rPr lang="en-US" sz="1200" b="0" i="0" u="none" strike="noStrike" cap="none" dirty="0">
                <a:solidFill>
                  <a:schemeClr val="tx1"/>
                </a:solidFill>
                <a:latin typeface="Arial"/>
                <a:ea typeface="Arial"/>
                <a:cs typeface="Arial"/>
                <a:sym typeface="Arial"/>
              </a:rPr>
              <a:t> la mesa </a:t>
            </a:r>
            <a:r>
              <a:rPr lang="en-US" sz="1200" b="0" i="0" u="none" strike="noStrike" cap="none" dirty="0" err="1">
                <a:solidFill>
                  <a:schemeClr val="tx1"/>
                </a:solidFill>
                <a:latin typeface="Arial"/>
                <a:ea typeface="Arial"/>
                <a:cs typeface="Arial"/>
                <a:sym typeface="Arial"/>
              </a:rPr>
              <a:t>técnica</a:t>
            </a:r>
            <a:r>
              <a:rPr lang="en-US" sz="1200" b="0" i="0" u="none" strike="noStrike" cap="none" dirty="0">
                <a:solidFill>
                  <a:schemeClr val="tx1"/>
                </a:solidFill>
                <a:latin typeface="Arial"/>
                <a:ea typeface="Arial"/>
                <a:cs typeface="Arial"/>
                <a:sym typeface="Arial"/>
              </a:rPr>
              <a:t> no </a:t>
            </a:r>
            <a:r>
              <a:rPr lang="en-US" sz="1200" b="0" i="0" u="none" strike="noStrike" cap="none" dirty="0" err="1">
                <a:solidFill>
                  <a:schemeClr val="tx1"/>
                </a:solidFill>
                <a:latin typeface="Arial"/>
                <a:ea typeface="Arial"/>
                <a:cs typeface="Arial"/>
                <a:sym typeface="Arial"/>
              </a:rPr>
              <a:t>cuenta</a:t>
            </a:r>
            <a:r>
              <a:rPr lang="en-US" sz="1200" b="0" i="0" u="none" strike="noStrike" cap="none" dirty="0">
                <a:solidFill>
                  <a:schemeClr val="tx1"/>
                </a:solidFill>
                <a:latin typeface="Arial"/>
                <a:ea typeface="Arial"/>
                <a:cs typeface="Arial"/>
                <a:sym typeface="Arial"/>
              </a:rPr>
              <a:t> con </a:t>
            </a:r>
            <a:r>
              <a:rPr lang="en-US" sz="1200" b="0" i="0" u="none" strike="noStrike" cap="none" dirty="0" err="1">
                <a:solidFill>
                  <a:schemeClr val="tx1"/>
                </a:solidFill>
                <a:latin typeface="Arial"/>
                <a:ea typeface="Arial"/>
                <a:cs typeface="Arial"/>
                <a:sym typeface="Arial"/>
              </a:rPr>
              <a:t>este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programa</a:t>
            </a:r>
            <a:r>
              <a:rPr lang="en-US" sz="1200" b="0" i="0" u="none" strike="noStrike" cap="none" dirty="0">
                <a:solidFill>
                  <a:schemeClr val="tx1"/>
                </a:solidFill>
                <a:latin typeface="Arial"/>
                <a:ea typeface="Arial"/>
                <a:cs typeface="Arial"/>
                <a:sym typeface="Arial"/>
              </a:rPr>
              <a:t>.</a:t>
            </a:r>
            <a:endParaRPr sz="14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r>
              <a:rPr lang="en-US" sz="1200" b="0" i="0" u="none" strike="noStrike" cap="none" dirty="0">
                <a:solidFill>
                  <a:schemeClr val="tx1"/>
                </a:solidFill>
                <a:latin typeface="Arial"/>
                <a:ea typeface="Arial"/>
                <a:cs typeface="Arial"/>
                <a:sym typeface="Arial"/>
              </a:rPr>
              <a:t>6.- Si </a:t>
            </a:r>
            <a:r>
              <a:rPr lang="en-US" sz="1200" b="0" i="0" u="none" strike="noStrike" cap="none" dirty="0" err="1">
                <a:solidFill>
                  <a:schemeClr val="tx1"/>
                </a:solidFill>
                <a:latin typeface="Arial"/>
                <a:ea typeface="Arial"/>
                <a:cs typeface="Arial"/>
                <a:sym typeface="Arial"/>
              </a:rPr>
              <a:t>necesita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utilizar</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conexión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dedicada</a:t>
            </a:r>
            <a:r>
              <a:rPr lang="en-US" sz="1200" b="0" i="0" u="none" strike="noStrike" cap="none" dirty="0">
                <a:solidFill>
                  <a:schemeClr val="tx1"/>
                </a:solidFill>
                <a:latin typeface="Arial"/>
                <a:ea typeface="Arial"/>
                <a:cs typeface="Arial"/>
                <a:sym typeface="Arial"/>
              </a:rPr>
              <a:t> de internet para </a:t>
            </a:r>
            <a:r>
              <a:rPr lang="en-US" sz="1200" b="0" i="0" u="none" strike="noStrike" cap="none" dirty="0" err="1">
                <a:solidFill>
                  <a:schemeClr val="tx1"/>
                </a:solidFill>
                <a:latin typeface="Arial"/>
                <a:ea typeface="Arial"/>
                <a:cs typeface="Arial"/>
                <a:sym typeface="Arial"/>
              </a:rPr>
              <a:t>su</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presentación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por</a:t>
            </a:r>
            <a:r>
              <a:rPr lang="en-US" sz="1200" b="0" i="0" u="none" strike="noStrike" cap="none" dirty="0">
                <a:solidFill>
                  <a:schemeClr val="tx1"/>
                </a:solidFill>
                <a:latin typeface="Arial"/>
                <a:ea typeface="Arial"/>
                <a:cs typeface="Arial"/>
                <a:sym typeface="Arial"/>
              </a:rPr>
              <a:t> favor </a:t>
            </a:r>
            <a:r>
              <a:rPr lang="en-US" sz="1200" b="0" i="0" u="none" strike="noStrike" cap="none" dirty="0" err="1">
                <a:solidFill>
                  <a:schemeClr val="tx1"/>
                </a:solidFill>
                <a:latin typeface="Arial"/>
                <a:ea typeface="Arial"/>
                <a:cs typeface="Arial"/>
                <a:sym typeface="Arial"/>
              </a:rPr>
              <a:t>envíenos</a:t>
            </a:r>
            <a:r>
              <a:rPr lang="en-US" sz="1200" b="0" i="0" u="none" strike="noStrike" cap="none" dirty="0">
                <a:solidFill>
                  <a:schemeClr val="tx1"/>
                </a:solidFill>
                <a:latin typeface="Arial"/>
                <a:ea typeface="Arial"/>
                <a:cs typeface="Arial"/>
                <a:sym typeface="Arial"/>
              </a:rPr>
              <a:t> links o path con </a:t>
            </a:r>
            <a:r>
              <a:rPr lang="en-US" sz="1200" b="0" i="0" u="none" strike="noStrike" cap="none" dirty="0" err="1">
                <a:solidFill>
                  <a:schemeClr val="tx1"/>
                </a:solidFill>
                <a:latin typeface="Arial"/>
                <a:ea typeface="Arial"/>
                <a:cs typeface="Arial"/>
                <a:sym typeface="Arial"/>
              </a:rPr>
              <a:t>anterioridad</a:t>
            </a:r>
            <a:r>
              <a:rPr lang="en-US" sz="1200" b="0" i="0" u="none" strike="noStrike" cap="none" dirty="0">
                <a:solidFill>
                  <a:schemeClr val="tx1"/>
                </a:solidFill>
                <a:latin typeface="Arial"/>
                <a:ea typeface="Arial"/>
                <a:cs typeface="Arial"/>
                <a:sym typeface="Arial"/>
              </a:rPr>
              <a:t> para </a:t>
            </a:r>
            <a:r>
              <a:rPr lang="en-US" sz="1200" b="0" i="0" u="none" strike="noStrike" cap="none" dirty="0" err="1">
                <a:solidFill>
                  <a:schemeClr val="tx1"/>
                </a:solidFill>
                <a:latin typeface="Arial"/>
                <a:ea typeface="Arial"/>
                <a:cs typeface="Arial"/>
                <a:sym typeface="Arial"/>
              </a:rPr>
              <a:t>probar</a:t>
            </a:r>
            <a:r>
              <a:rPr lang="en-US" sz="1200" b="0" i="0" u="none" strike="noStrike" cap="none" dirty="0">
                <a:solidFill>
                  <a:schemeClr val="tx1"/>
                </a:solidFill>
                <a:latin typeface="Arial"/>
                <a:ea typeface="Arial"/>
                <a:cs typeface="Arial"/>
                <a:sym typeface="Arial"/>
              </a:rPr>
              <a:t> la </a:t>
            </a:r>
            <a:r>
              <a:rPr lang="en-US" sz="1200" b="0" i="0" u="none" strike="noStrike" cap="none" dirty="0" err="1">
                <a:solidFill>
                  <a:schemeClr val="tx1"/>
                </a:solidFill>
                <a:latin typeface="Arial"/>
                <a:ea typeface="Arial"/>
                <a:cs typeface="Arial"/>
                <a:sym typeface="Arial"/>
              </a:rPr>
              <a:t>conexión</a:t>
            </a:r>
            <a:r>
              <a:rPr lang="en-US" sz="1200" b="0" i="0" u="none" strike="noStrike" cap="none" dirty="0">
                <a:solidFill>
                  <a:schemeClr val="tx1"/>
                </a:solidFill>
                <a:latin typeface="Arial"/>
                <a:ea typeface="Arial"/>
                <a:cs typeface="Arial"/>
                <a:sym typeface="Arial"/>
              </a:rPr>
              <a:t>.</a:t>
            </a:r>
            <a:endParaRPr sz="14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r>
              <a:rPr lang="en-US" sz="1200" b="0" i="0" u="none" strike="noStrike" cap="none" dirty="0">
                <a:solidFill>
                  <a:schemeClr val="tx1"/>
                </a:solidFill>
                <a:latin typeface="Arial"/>
                <a:ea typeface="Arial"/>
                <a:cs typeface="Arial"/>
                <a:sym typeface="Arial"/>
              </a:rPr>
              <a:t>7.- Para </a:t>
            </a:r>
            <a:r>
              <a:rPr lang="en-US" sz="1200" b="0" i="0" u="none" strike="noStrike" cap="none" dirty="0" err="1">
                <a:solidFill>
                  <a:schemeClr val="tx1"/>
                </a:solidFill>
                <a:latin typeface="Arial"/>
                <a:ea typeface="Arial"/>
                <a:cs typeface="Arial"/>
                <a:sym typeface="Arial"/>
              </a:rPr>
              <a:t>gráficos</a:t>
            </a:r>
            <a:r>
              <a:rPr lang="en-US" sz="1200" b="0" i="0" u="none" strike="noStrike" cap="none" dirty="0">
                <a:solidFill>
                  <a:schemeClr val="tx1"/>
                </a:solidFill>
                <a:latin typeface="Arial"/>
                <a:ea typeface="Arial"/>
                <a:cs typeface="Arial"/>
                <a:sym typeface="Arial"/>
              </a:rPr>
              <a:t> con data le </a:t>
            </a:r>
            <a:r>
              <a:rPr lang="en-US" sz="1200" b="0" i="0" u="none" strike="noStrike" cap="none" dirty="0" err="1">
                <a:solidFill>
                  <a:schemeClr val="tx1"/>
                </a:solidFill>
                <a:latin typeface="Arial"/>
                <a:ea typeface="Arial"/>
                <a:cs typeface="Arial"/>
                <a:sym typeface="Arial"/>
              </a:rPr>
              <a:t>sugerimos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que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los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utilice</a:t>
            </a:r>
            <a:r>
              <a:rPr lang="en-US" sz="1200" b="0" i="0" u="none" strike="noStrike" cap="none" dirty="0">
                <a:solidFill>
                  <a:schemeClr val="tx1"/>
                </a:solidFill>
                <a:latin typeface="Arial"/>
                <a:ea typeface="Arial"/>
                <a:cs typeface="Arial"/>
                <a:sym typeface="Arial"/>
              </a:rPr>
              <a:t> a </a:t>
            </a:r>
            <a:r>
              <a:rPr lang="en-US" sz="1200" b="0" i="0" u="none" strike="noStrike" cap="none" dirty="0" err="1">
                <a:solidFill>
                  <a:schemeClr val="tx1"/>
                </a:solidFill>
                <a:latin typeface="Arial"/>
                <a:ea typeface="Arial"/>
                <a:cs typeface="Arial"/>
                <a:sym typeface="Arial"/>
              </a:rPr>
              <a:t>tamaño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completo</a:t>
            </a:r>
            <a:r>
              <a:rPr lang="en-US" sz="1200" b="0" i="0" u="none" strike="noStrike" cap="none" dirty="0">
                <a:solidFill>
                  <a:schemeClr val="tx1"/>
                </a:solidFill>
                <a:latin typeface="Arial"/>
                <a:ea typeface="Arial"/>
                <a:cs typeface="Arial"/>
                <a:sym typeface="Arial"/>
              </a:rPr>
              <a:t> de </a:t>
            </a:r>
            <a:r>
              <a:rPr lang="en-US" sz="1200" b="0" i="0" u="none" strike="noStrike" cap="none" dirty="0" err="1">
                <a:solidFill>
                  <a:schemeClr val="tx1"/>
                </a:solidFill>
                <a:latin typeface="Arial"/>
                <a:ea typeface="Arial"/>
                <a:cs typeface="Arial"/>
                <a:sym typeface="Arial"/>
              </a:rPr>
              <a:t>página</a:t>
            </a:r>
            <a:r>
              <a:rPr lang="en-US" sz="1200" b="0" i="0" u="none" strike="noStrike" cap="none" dirty="0">
                <a:solidFill>
                  <a:schemeClr val="tx1"/>
                </a:solidFill>
                <a:latin typeface="Arial"/>
                <a:ea typeface="Arial"/>
                <a:cs typeface="Arial"/>
                <a:sym typeface="Arial"/>
              </a:rPr>
              <a:t>.</a:t>
            </a:r>
            <a:endParaRPr sz="14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endParaRPr sz="1200" b="0" i="0" u="none" strike="noStrike" cap="none" dirty="0">
              <a:solidFill>
                <a:schemeClr val="tx1"/>
              </a:solidFill>
              <a:latin typeface="Arial"/>
              <a:ea typeface="Arial"/>
              <a:cs typeface="Arial"/>
              <a:sym typeface="Arial"/>
            </a:endParaRPr>
          </a:p>
          <a:p>
            <a:pPr marL="0" marR="0" lvl="0" indent="0" algn="l" rtl="0">
              <a:lnSpc>
                <a:spcPct val="105000"/>
              </a:lnSpc>
              <a:spcBef>
                <a:spcPts val="0"/>
              </a:spcBef>
              <a:spcAft>
                <a:spcPts val="0"/>
              </a:spcAft>
              <a:buClr>
                <a:srgbClr val="000000"/>
              </a:buClr>
              <a:buSzPts val="1100"/>
              <a:buFont typeface="Arial"/>
              <a:buNone/>
            </a:pPr>
            <a:r>
              <a:rPr lang="en-US" sz="1200" b="0" i="0" u="none" strike="noStrike" cap="none" dirty="0">
                <a:solidFill>
                  <a:schemeClr val="tx1"/>
                </a:solidFill>
                <a:latin typeface="Arial"/>
                <a:ea typeface="Arial"/>
                <a:cs typeface="Arial"/>
                <a:sym typeface="Arial"/>
              </a:rPr>
              <a:t>8.- Le </a:t>
            </a:r>
            <a:r>
              <a:rPr lang="en-US" sz="1200" b="0" i="0" u="none" strike="noStrike" cap="none" dirty="0" err="1">
                <a:solidFill>
                  <a:schemeClr val="tx1"/>
                </a:solidFill>
                <a:latin typeface="Arial"/>
                <a:ea typeface="Arial"/>
                <a:cs typeface="Arial"/>
                <a:sym typeface="Arial"/>
              </a:rPr>
              <a:t>recordamos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que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su</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presentación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tiene</a:t>
            </a:r>
            <a:r>
              <a:rPr lang="en-US" sz="1200" b="0" i="0" u="none" strike="noStrike" cap="none" dirty="0">
                <a:solidFill>
                  <a:schemeClr val="tx1"/>
                </a:solidFill>
                <a:latin typeface="Arial"/>
                <a:ea typeface="Arial"/>
                <a:cs typeface="Arial"/>
                <a:sym typeface="Arial"/>
              </a:rPr>
              <a:t> un </a:t>
            </a:r>
            <a:r>
              <a:rPr lang="en-US" sz="1200" b="0" i="0" u="none" strike="noStrike" cap="none" dirty="0" err="1">
                <a:solidFill>
                  <a:schemeClr val="tx1"/>
                </a:solidFill>
                <a:latin typeface="Arial"/>
                <a:ea typeface="Arial"/>
                <a:cs typeface="Arial"/>
                <a:sym typeface="Arial"/>
              </a:rPr>
              <a:t>tiempo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específico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entregado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a:t>
            </a:r>
            <a:r>
              <a:rPr lang="en-US" sz="1200" b="0" i="0" u="none" strike="noStrike" cap="none" dirty="0">
                <a:solidFill>
                  <a:schemeClr val="tx1"/>
                </a:solidFill>
                <a:latin typeface="Arial"/>
                <a:ea typeface="Arial"/>
                <a:cs typeface="Arial"/>
                <a:sym typeface="Arial"/>
              </a:rPr>
              <a:t> el </a:t>
            </a:r>
            <a:r>
              <a:rPr lang="en-US" sz="1200" b="0" i="0" u="none" strike="noStrike" cap="none" dirty="0" err="1">
                <a:solidFill>
                  <a:schemeClr val="tx1"/>
                </a:solidFill>
                <a:latin typeface="Arial"/>
                <a:ea typeface="Arial"/>
                <a:cs typeface="Arial"/>
                <a:sym typeface="Arial"/>
              </a:rPr>
              <a:t>programa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enviado</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por</a:t>
            </a:r>
            <a:r>
              <a:rPr lang="en-US" sz="1200" b="0" i="0" u="none" strike="noStrike" cap="none" dirty="0">
                <a:solidFill>
                  <a:schemeClr val="tx1"/>
                </a:solidFill>
                <a:latin typeface="Arial"/>
                <a:ea typeface="Arial"/>
                <a:cs typeface="Arial"/>
                <a:sym typeface="Arial"/>
              </a:rPr>
              <a:t> el </a:t>
            </a:r>
            <a:r>
              <a:rPr lang="en-US" sz="1200" b="0" i="0" u="none" strike="noStrike" cap="none" dirty="0" err="1">
                <a:solidFill>
                  <a:schemeClr val="tx1"/>
                </a:solidFill>
                <a:latin typeface="Arial"/>
                <a:ea typeface="Arial"/>
                <a:cs typeface="Arial"/>
                <a:sym typeface="Arial"/>
              </a:rPr>
              <a:t>comité</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científico</a:t>
            </a:r>
            <a:r>
              <a:rPr lang="en-US" sz="1200" b="0" i="0" u="none" strike="noStrike" cap="none" dirty="0">
                <a:solidFill>
                  <a:schemeClr val="tx1"/>
                </a:solidFill>
                <a:latin typeface="Arial"/>
                <a:ea typeface="Arial"/>
                <a:cs typeface="Arial"/>
                <a:sym typeface="Arial"/>
              </a:rPr>
              <a:t>. Es </a:t>
            </a:r>
            <a:r>
              <a:rPr lang="en-US" sz="1200" b="0" i="0" u="none" strike="noStrike" cap="none" dirty="0" err="1">
                <a:solidFill>
                  <a:schemeClr val="tx1"/>
                </a:solidFill>
                <a:latin typeface="Arial"/>
                <a:ea typeface="Arial"/>
                <a:cs typeface="Arial"/>
                <a:sym typeface="Arial"/>
              </a:rPr>
              <a:t>por</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esta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razón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que</a:t>
            </a:r>
            <a:r>
              <a:rPr lang="en-US" sz="1200" b="0" i="0" u="none" strike="noStrike" cap="none" dirty="0">
                <a:solidFill>
                  <a:schemeClr val="tx1"/>
                </a:solidFill>
                <a:latin typeface="Arial"/>
                <a:ea typeface="Arial"/>
                <a:cs typeface="Arial"/>
                <a:sym typeface="Arial"/>
              </a:rPr>
              <a:t> le </a:t>
            </a:r>
            <a:r>
              <a:rPr lang="en-US" sz="1200" b="0" i="0" u="none" strike="noStrike" cap="none" dirty="0" err="1">
                <a:solidFill>
                  <a:schemeClr val="tx1"/>
                </a:solidFill>
                <a:latin typeface="Arial"/>
                <a:ea typeface="Arial"/>
                <a:cs typeface="Arial"/>
                <a:sym typeface="Arial"/>
              </a:rPr>
              <a:t>sugerimos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contabilizar</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que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cada</a:t>
            </a:r>
            <a:r>
              <a:rPr lang="en-US" sz="1200" b="0" i="0" u="none" strike="noStrike" cap="none" dirty="0">
                <a:solidFill>
                  <a:schemeClr val="tx1"/>
                </a:solidFill>
                <a:latin typeface="Arial"/>
                <a:ea typeface="Arial"/>
                <a:cs typeface="Arial"/>
                <a:sym typeface="Arial"/>
              </a:rPr>
              <a:t> slide es </a:t>
            </a:r>
            <a:r>
              <a:rPr lang="en-US" sz="1200" b="0" i="0" u="none" strike="noStrike" cap="none" dirty="0" err="1">
                <a:solidFill>
                  <a:schemeClr val="tx1"/>
                </a:solidFill>
                <a:latin typeface="Arial"/>
                <a:ea typeface="Arial"/>
                <a:cs typeface="Arial"/>
                <a:sym typeface="Arial"/>
              </a:rPr>
              <a:t>presentada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aproximadamente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a:t>
            </a:r>
            <a:r>
              <a:rPr lang="en-US" sz="1200" b="0" i="0" u="none" strike="noStrike" cap="none" dirty="0">
                <a:solidFill>
                  <a:schemeClr val="tx1"/>
                </a:solidFill>
                <a:latin typeface="Arial"/>
                <a:ea typeface="Arial"/>
                <a:cs typeface="Arial"/>
                <a:sym typeface="Arial"/>
              </a:rPr>
              <a:t> 1 </a:t>
            </a:r>
            <a:r>
              <a:rPr lang="en-US" sz="1200" b="0" i="0" u="none" strike="noStrike" cap="none" dirty="0" err="1">
                <a:solidFill>
                  <a:schemeClr val="tx1"/>
                </a:solidFill>
                <a:latin typeface="Arial"/>
                <a:ea typeface="Arial"/>
                <a:cs typeface="Arial"/>
                <a:sym typeface="Arial"/>
              </a:rPr>
              <a:t>minuto</a:t>
            </a:r>
            <a:r>
              <a:rPr lang="en-US" sz="1200" b="0" i="0" u="none" strike="noStrike" cap="none" dirty="0">
                <a:solidFill>
                  <a:schemeClr val="tx1"/>
                </a:solidFill>
                <a:latin typeface="Arial"/>
                <a:ea typeface="Arial"/>
                <a:cs typeface="Arial"/>
                <a:sym typeface="Arial"/>
              </a:rPr>
              <a:t>. Si bien </a:t>
            </a:r>
            <a:r>
              <a:rPr lang="en-US" sz="1200" b="0" i="0" u="none" strike="noStrike" cap="none" dirty="0" err="1">
                <a:solidFill>
                  <a:schemeClr val="tx1"/>
                </a:solidFill>
                <a:latin typeface="Arial"/>
                <a:ea typeface="Arial"/>
                <a:cs typeface="Arial"/>
                <a:sym typeface="Arial"/>
              </a:rPr>
              <a:t>depende</a:t>
            </a:r>
            <a:r>
              <a:rPr lang="en-US" sz="1200" b="0" i="0" u="none" strike="noStrike" cap="none" dirty="0">
                <a:solidFill>
                  <a:schemeClr val="tx1"/>
                </a:solidFill>
                <a:latin typeface="Arial"/>
                <a:ea typeface="Arial"/>
                <a:cs typeface="Arial"/>
                <a:sym typeface="Arial"/>
              </a:rPr>
              <a:t> de la </a:t>
            </a:r>
            <a:r>
              <a:rPr lang="en-US" sz="1200" b="0" i="0" u="none" strike="noStrike" cap="none" dirty="0" err="1">
                <a:solidFill>
                  <a:schemeClr val="tx1"/>
                </a:solidFill>
                <a:latin typeface="Arial"/>
                <a:ea typeface="Arial"/>
                <a:cs typeface="Arial"/>
                <a:sym typeface="Arial"/>
              </a:rPr>
              <a:t>cantidad</a:t>
            </a:r>
            <a:r>
              <a:rPr lang="en-US" sz="1200" b="0" i="0" u="none" strike="noStrike" cap="none" dirty="0">
                <a:solidFill>
                  <a:schemeClr val="tx1"/>
                </a:solidFill>
                <a:latin typeface="Arial"/>
                <a:ea typeface="Arial"/>
                <a:cs typeface="Arial"/>
                <a:sym typeface="Arial"/>
              </a:rPr>
              <a:t> de </a:t>
            </a:r>
            <a:r>
              <a:rPr lang="en-US" sz="1200" b="0" i="0" u="none" strike="noStrike" cap="none" dirty="0" err="1">
                <a:solidFill>
                  <a:schemeClr val="tx1"/>
                </a:solidFill>
                <a:latin typeface="Arial"/>
                <a:ea typeface="Arial"/>
                <a:cs typeface="Arial"/>
                <a:sym typeface="Arial"/>
              </a:rPr>
              <a:t>información</a:t>
            </a:r>
            <a:r>
              <a:rPr lang="en-US" sz="1200" b="0" i="0" u="none" strike="noStrike" cap="none" dirty="0">
                <a:solidFill>
                  <a:schemeClr val="tx1"/>
                </a:solidFill>
                <a:latin typeface="Arial"/>
                <a:ea typeface="Arial"/>
                <a:cs typeface="Arial"/>
                <a:sym typeface="Arial"/>
              </a:rPr>
              <a:t> le </a:t>
            </a:r>
            <a:r>
              <a:rPr lang="en-US" sz="1200" b="0" i="0" u="none" strike="noStrike" cap="none" dirty="0" err="1">
                <a:solidFill>
                  <a:schemeClr val="tx1"/>
                </a:solidFill>
                <a:latin typeface="Arial"/>
                <a:ea typeface="Arial"/>
                <a:cs typeface="Arial"/>
                <a:sym typeface="Arial"/>
              </a:rPr>
              <a:t>recomendamos</a:t>
            </a:r>
            <a:r>
              <a:rPr lang="en-US" sz="1200" b="0" i="0" u="none" strike="noStrike" cap="none" dirty="0">
                <a:solidFill>
                  <a:schemeClr val="tx1"/>
                </a:solidFill>
                <a:latin typeface="Arial"/>
                <a:ea typeface="Arial"/>
                <a:cs typeface="Arial"/>
                <a:sym typeface="Arial"/>
              </a:rPr>
              <a:t> no </a:t>
            </a:r>
            <a:r>
              <a:rPr lang="en-US" sz="1200" b="0" i="0" u="none" strike="noStrike" cap="none" dirty="0" err="1">
                <a:solidFill>
                  <a:schemeClr val="tx1"/>
                </a:solidFill>
                <a:latin typeface="Arial"/>
                <a:ea typeface="Arial"/>
                <a:cs typeface="Arial"/>
                <a:sym typeface="Arial"/>
              </a:rPr>
              <a:t>pensar</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en</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menos</a:t>
            </a:r>
            <a:r>
              <a:rPr lang="en-US" sz="1200" b="0" i="0" u="none" strike="noStrike" cap="none" dirty="0">
                <a:solidFill>
                  <a:schemeClr val="tx1"/>
                </a:solidFill>
                <a:latin typeface="Arial"/>
                <a:ea typeface="Arial"/>
                <a:cs typeface="Arial"/>
                <a:sym typeface="Arial"/>
              </a:rPr>
              <a:t> de 40" </a:t>
            </a:r>
            <a:r>
              <a:rPr lang="en-US" sz="1200" b="0" i="0" u="none" strike="noStrike" cap="none" dirty="0" err="1">
                <a:solidFill>
                  <a:schemeClr val="tx1"/>
                </a:solidFill>
                <a:latin typeface="Arial"/>
                <a:ea typeface="Arial"/>
                <a:cs typeface="Arial"/>
                <a:sym typeface="Arial"/>
              </a:rPr>
              <a:t>por</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cada</a:t>
            </a:r>
            <a:r>
              <a:rPr lang="en-US" sz="1200" b="0" i="0" u="none" strike="noStrike" cap="none" dirty="0">
                <a:solidFill>
                  <a:schemeClr val="tx1"/>
                </a:solidFill>
                <a:latin typeface="Arial"/>
                <a:ea typeface="Arial"/>
                <a:cs typeface="Arial"/>
                <a:sym typeface="Arial"/>
              </a:rPr>
              <a:t> slide, para las </a:t>
            </a:r>
            <a:r>
              <a:rPr lang="en-US" sz="1200" b="0" i="0" u="none" strike="noStrike" cap="none" dirty="0" err="1">
                <a:solidFill>
                  <a:schemeClr val="tx1"/>
                </a:solidFill>
                <a:latin typeface="Arial"/>
                <a:ea typeface="Arial"/>
                <a:cs typeface="Arial"/>
                <a:sym typeface="Arial"/>
              </a:rPr>
              <a:t>más</a:t>
            </a:r>
            <a:r>
              <a:rPr lang="en-US" sz="1200" b="0" i="0" u="none" strike="noStrike" cap="none" dirty="0">
                <a:solidFill>
                  <a:schemeClr val="tx1"/>
                </a:solidFill>
                <a:latin typeface="Arial"/>
                <a:ea typeface="Arial"/>
                <a:cs typeface="Arial"/>
                <a:sym typeface="Arial"/>
              </a:rPr>
              <a:t> breves y 1 </a:t>
            </a:r>
            <a:r>
              <a:rPr lang="en-US" sz="1200" b="0" i="0" u="none" strike="noStrike" cap="none" dirty="0" err="1">
                <a:solidFill>
                  <a:schemeClr val="tx1"/>
                </a:solidFill>
                <a:latin typeface="Arial"/>
                <a:ea typeface="Arial"/>
                <a:cs typeface="Arial"/>
                <a:sym typeface="Arial"/>
              </a:rPr>
              <a:t>minuto</a:t>
            </a:r>
            <a:r>
              <a:rPr lang="en-US" sz="1200" b="0" i="0" u="none" strike="noStrike" cap="none" dirty="0">
                <a:solidFill>
                  <a:schemeClr val="tx1"/>
                </a:solidFill>
                <a:latin typeface="Arial"/>
                <a:ea typeface="Arial"/>
                <a:cs typeface="Arial"/>
                <a:sym typeface="Arial"/>
              </a:rPr>
              <a:t> para las </a:t>
            </a:r>
            <a:r>
              <a:rPr lang="en-US" sz="1200" b="0" i="0" u="none" strike="noStrike" cap="none" dirty="0" err="1">
                <a:solidFill>
                  <a:schemeClr val="tx1"/>
                </a:solidFill>
                <a:latin typeface="Arial"/>
                <a:ea typeface="Arial"/>
                <a:cs typeface="Arial"/>
                <a:sym typeface="Arial"/>
              </a:rPr>
              <a:t>más</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completas</a:t>
            </a:r>
            <a:r>
              <a:rPr lang="en-US" sz="1200" b="0" i="0" u="none" strike="noStrike" cap="none" dirty="0">
                <a:solidFill>
                  <a:schemeClr val="tx1"/>
                </a:solidFill>
                <a:latin typeface="Arial"/>
                <a:ea typeface="Arial"/>
                <a:cs typeface="Arial"/>
                <a:sym typeface="Arial"/>
              </a:rPr>
              <a:t>, de </a:t>
            </a:r>
            <a:r>
              <a:rPr lang="en-US" sz="1200" b="0" i="0" u="none" strike="noStrike" cap="none" dirty="0" err="1">
                <a:solidFill>
                  <a:schemeClr val="tx1"/>
                </a:solidFill>
                <a:latin typeface="Arial"/>
                <a:ea typeface="Arial"/>
                <a:cs typeface="Arial"/>
                <a:sym typeface="Arial"/>
              </a:rPr>
              <a:t>esta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manera</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puede</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tener</a:t>
            </a:r>
            <a:r>
              <a:rPr lang="en-US" sz="1200" b="0" i="0" u="none" strike="noStrike" cap="none" dirty="0">
                <a:solidFill>
                  <a:schemeClr val="tx1"/>
                </a:solidFill>
                <a:latin typeface="Arial"/>
                <a:ea typeface="Arial"/>
                <a:cs typeface="Arial"/>
                <a:sym typeface="Arial"/>
              </a:rPr>
              <a:t> mayor control </a:t>
            </a:r>
            <a:r>
              <a:rPr lang="en-US" sz="1200" b="0" i="0" u="none" strike="noStrike" cap="none" dirty="0" err="1">
                <a:solidFill>
                  <a:schemeClr val="tx1"/>
                </a:solidFill>
                <a:latin typeface="Arial"/>
                <a:ea typeface="Arial"/>
                <a:cs typeface="Arial"/>
                <a:sym typeface="Arial"/>
              </a:rPr>
              <a:t>respecto</a:t>
            </a:r>
            <a:r>
              <a:rPr lang="en-US" sz="1200" b="0" i="0" u="none" strike="noStrike" cap="none" dirty="0">
                <a:solidFill>
                  <a:schemeClr val="tx1"/>
                </a:solidFill>
                <a:latin typeface="Arial"/>
                <a:ea typeface="Arial"/>
                <a:cs typeface="Arial"/>
                <a:sym typeface="Arial"/>
              </a:rPr>
              <a:t> de la </a:t>
            </a:r>
            <a:r>
              <a:rPr lang="en-US" sz="1200" b="0" i="0" u="none" strike="noStrike" cap="none" dirty="0" err="1">
                <a:solidFill>
                  <a:schemeClr val="tx1"/>
                </a:solidFill>
                <a:latin typeface="Arial"/>
                <a:ea typeface="Arial"/>
                <a:cs typeface="Arial"/>
                <a:sym typeface="Arial"/>
              </a:rPr>
              <a:t>duración</a:t>
            </a:r>
            <a:r>
              <a:rPr lang="en-US" sz="1200" b="0" i="0" u="none" strike="noStrike" cap="none" dirty="0">
                <a:solidFill>
                  <a:schemeClr val="tx1"/>
                </a:solidFill>
                <a:latin typeface="Arial"/>
                <a:ea typeface="Arial"/>
                <a:cs typeface="Arial"/>
                <a:sym typeface="Arial"/>
              </a:rPr>
              <a:t> total de </a:t>
            </a:r>
            <a:r>
              <a:rPr lang="en-US" sz="1200" b="0" i="0" u="none" strike="noStrike" cap="none" dirty="0" err="1">
                <a:solidFill>
                  <a:schemeClr val="tx1"/>
                </a:solidFill>
                <a:latin typeface="Arial"/>
                <a:ea typeface="Arial"/>
                <a:cs typeface="Arial"/>
                <a:sym typeface="Arial"/>
              </a:rPr>
              <a:t>su</a:t>
            </a:r>
            <a:r>
              <a:rPr lang="en-US" sz="1200" b="0" i="0" u="none" strike="noStrike" cap="none" dirty="0">
                <a:solidFill>
                  <a:schemeClr val="tx1"/>
                </a:solidFill>
                <a:latin typeface="Arial"/>
                <a:ea typeface="Arial"/>
                <a:cs typeface="Arial"/>
                <a:sym typeface="Arial"/>
              </a:rPr>
              <a:t> </a:t>
            </a:r>
            <a:r>
              <a:rPr lang="en-US" sz="1200" b="0" i="0" u="none" strike="noStrike" cap="none" dirty="0" err="1">
                <a:solidFill>
                  <a:schemeClr val="tx1"/>
                </a:solidFill>
                <a:latin typeface="Arial"/>
                <a:ea typeface="Arial"/>
                <a:cs typeface="Arial"/>
                <a:sym typeface="Arial"/>
              </a:rPr>
              <a:t>presentación</a:t>
            </a:r>
            <a:r>
              <a:rPr lang="en-US" sz="1200" b="0" i="0" u="none" strike="noStrike" cap="none" dirty="0">
                <a:solidFill>
                  <a:schemeClr val="tx1"/>
                </a:solidFill>
                <a:latin typeface="Arial"/>
                <a:ea typeface="Arial"/>
                <a:cs typeface="Arial"/>
                <a:sym typeface="Arial"/>
              </a:rPr>
              <a:t>.</a:t>
            </a:r>
            <a:endParaRPr sz="1400" b="0" i="0" u="none" strike="noStrike" cap="none" dirty="0">
              <a:solidFill>
                <a:schemeClr val="tx1"/>
              </a:solidFill>
              <a:latin typeface="Arial"/>
              <a:ea typeface="Arial"/>
              <a:cs typeface="Arial"/>
              <a:sym typeface="Arial"/>
            </a:endParaRPr>
          </a:p>
        </p:txBody>
      </p:sp>
      <p:sp>
        <p:nvSpPr>
          <p:cNvPr id="98" name="Google Shape;98;g2f4f2840a03_0_58"/>
          <p:cNvSpPr txBox="1"/>
          <p:nvPr/>
        </p:nvSpPr>
        <p:spPr>
          <a:xfrm>
            <a:off x="908775" y="1052950"/>
            <a:ext cx="5216100" cy="569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rgbClr val="000000"/>
              </a:buClr>
              <a:buSzPts val="3800"/>
              <a:buFont typeface="Arial"/>
              <a:buNone/>
            </a:pPr>
            <a:r>
              <a:rPr lang="en-US" sz="2500" b="1" i="0" u="none" strike="noStrike" cap="none">
                <a:solidFill>
                  <a:srgbClr val="00344E"/>
                </a:solidFill>
                <a:latin typeface="Verdana"/>
                <a:ea typeface="Verdana"/>
                <a:cs typeface="Verdana"/>
                <a:sym typeface="Verdana"/>
              </a:rPr>
              <a:t>Sugerencias técnicas</a:t>
            </a:r>
            <a:endParaRPr sz="3166" b="1" i="0" u="none" strike="noStrike" cap="none">
              <a:solidFill>
                <a:srgbClr val="00344E"/>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481</Words>
  <Application>Microsoft Office PowerPoint</Application>
  <PresentationFormat>Panorámica</PresentationFormat>
  <Paragraphs>26</Paragraphs>
  <Slides>4</Slides>
  <Notes>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vt:i4>
      </vt:variant>
    </vt:vector>
  </HeadingPairs>
  <TitlesOfParts>
    <vt:vector size="9" baseType="lpstr">
      <vt:lpstr>Roboto Medium</vt:lpstr>
      <vt:lpstr>Calibri</vt:lpstr>
      <vt:lpstr>Verdana</vt:lpstr>
      <vt:lpstr>Arial</vt:lpstr>
      <vt:lpstr>Simple Light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Raul Marquez</dc:creator>
  <cp:lastModifiedBy>Rossina Martinez</cp:lastModifiedBy>
  <cp:revision>1</cp:revision>
  <dcterms:created xsi:type="dcterms:W3CDTF">2022-09-20T21:09:41Z</dcterms:created>
  <dcterms:modified xsi:type="dcterms:W3CDTF">2026-08-04T22:14:55Z</dcterms:modified>
</cp:coreProperties>
</file>